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165" r:id="rId2"/>
    <p:sldId id="2166" r:id="rId3"/>
    <p:sldId id="2167" r:id="rId4"/>
    <p:sldId id="2168" r:id="rId5"/>
    <p:sldId id="2169" r:id="rId6"/>
    <p:sldId id="2170" r:id="rId7"/>
    <p:sldId id="2171" r:id="rId8"/>
    <p:sldId id="2172" r:id="rId9"/>
    <p:sldId id="21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2FBDD-A850-4655-8CE6-D584585B8032}" type="datetimeFigureOut">
              <a:rPr lang="en-US" smtClean="0"/>
              <a:t>2/5/2019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E68B5-716D-4911-9EC4-CA004B8EA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20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789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998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9893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267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50808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6077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500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710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7431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158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2554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altLang="ja-JP" kern="0"/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33423539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85900" y="-36500"/>
            <a:ext cx="9220200" cy="90213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>
            <a:spLocks noGrp="1"/>
          </p:cNvSpPr>
          <p:nvPr>
            <p:ph type="ctrTitle"/>
          </p:nvPr>
        </p:nvSpPr>
        <p:spPr>
          <a:xfrm>
            <a:off x="1447800" y="990600"/>
            <a:ext cx="9220200" cy="3064565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rgbClr val="FF0066"/>
              </a:buClr>
              <a:buSzPts val="6030"/>
            </a:pPr>
            <a:br>
              <a:rPr lang="ja-JP" altLang="en-US" sz="6030" dirty="0">
                <a:solidFill>
                  <a:srgbClr val="FF0066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603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我踮佇祢心</a:t>
            </a:r>
            <a:br>
              <a:rPr lang="en-US" altLang="ja-JP" sz="603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6030" b="1" dirty="0">
                <a:solidFill>
                  <a:srgbClr val="FFFF00"/>
                </a:solidFill>
                <a:latin typeface="+mj-lt"/>
                <a:ea typeface="DFKai-SB"/>
                <a:cs typeface="DFKai-SB"/>
                <a:sym typeface="DFKai-SB"/>
              </a:rPr>
              <a:t>I will dwell in you</a:t>
            </a:r>
            <a:br>
              <a:rPr lang="ja-JP" altLang="en-US" sz="4860" b="1" dirty="0">
                <a:solidFill>
                  <a:srgbClr val="0000FF"/>
                </a:solidFill>
                <a:latin typeface="DFKai-SB"/>
                <a:ea typeface="DFKai-SB"/>
                <a:cs typeface="DFKai-SB"/>
                <a:sym typeface="DFKai-SB"/>
              </a:rPr>
            </a:br>
            <a:br>
              <a:rPr lang="ja-JP" altLang="en-US" sz="1979" b="1" dirty="0">
                <a:solidFill>
                  <a:srgbClr val="0000FF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3600" b="1" dirty="0">
                <a:solidFill>
                  <a:schemeClr val="lt1"/>
                </a:solidFill>
                <a:latin typeface="DFKai-SB"/>
                <a:ea typeface="DFKai-SB"/>
                <a:cs typeface="DFKai-SB"/>
                <a:sym typeface="DFKai-SB"/>
              </a:rPr>
              <a:t>聖歌隊 獻詩</a:t>
            </a:r>
            <a:br>
              <a:rPr lang="ja-JP" altLang="en-US" sz="3600" b="1" dirty="0">
                <a:solidFill>
                  <a:schemeClr val="lt1"/>
                </a:solidFill>
                <a:latin typeface="DFKai-SB"/>
                <a:ea typeface="DFKai-SB"/>
                <a:cs typeface="DFKai-SB"/>
                <a:sym typeface="DFKai-SB"/>
              </a:rPr>
            </a:br>
            <a:endParaRPr sz="3600" b="1" dirty="0">
              <a:solidFill>
                <a:schemeClr val="lt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407195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0"/>
            <a:ext cx="9144000" cy="69084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4"/>
          <p:cNvSpPr txBox="1">
            <a:spLocks noGrp="1"/>
          </p:cNvSpPr>
          <p:nvPr>
            <p:ph type="ctrTitle"/>
          </p:nvPr>
        </p:nvSpPr>
        <p:spPr>
          <a:xfrm>
            <a:off x="2003800" y="434700"/>
            <a:ext cx="8327100" cy="6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rgbClr val="000099"/>
              </a:buClr>
              <a:buSzPts val="4400"/>
            </a:pPr>
            <a:r>
              <a:rPr lang="ja-JP" altLang="en-US" sz="55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主啊</a:t>
            </a:r>
            <a:r>
              <a:rPr lang="en-US" altLang="ja-JP" sz="55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! </a:t>
            </a:r>
            <a:r>
              <a:rPr lang="ja-JP" altLang="en-US" sz="55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我真未堪得 </a:t>
            </a:r>
            <a:endParaRPr sz="5500" b="1"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>
              <a:buClr>
                <a:srgbClr val="000099"/>
              </a:buClr>
              <a:buSzPts val="4400"/>
            </a:pPr>
            <a:r>
              <a:rPr lang="ja-JP" altLang="en-US" sz="55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互祢來關心我</a:t>
            </a:r>
            <a:br>
              <a:rPr lang="ja-JP" altLang="en-US" sz="55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5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我軟弱 我欠缺 </a:t>
            </a:r>
            <a:endParaRPr sz="5500" b="1"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>
              <a:buClr>
                <a:srgbClr val="000099"/>
              </a:buClr>
              <a:buSzPts val="4400"/>
            </a:pPr>
            <a:r>
              <a:rPr lang="ja-JP" altLang="en-US" sz="55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離開祢我無氣力</a:t>
            </a:r>
            <a:b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O Lord, I am not worth that you should come to me. I am weak and in needs, with no </a:t>
            </a:r>
            <a:r>
              <a:rPr lang="en-US" altLang="ja-JP" sz="4000" b="1" dirty="0" err="1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strengh</a:t>
            </a: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 except in thee.</a:t>
            </a:r>
            <a:endParaRPr sz="4000" b="1" dirty="0">
              <a:solidFill>
                <a:srgbClr val="FFFF00"/>
              </a:solidFill>
              <a:latin typeface="Adobe 楷体 Std R" pitchFamily="18" charset="-128"/>
              <a:ea typeface="Adobe 楷体 Std R" pitchFamily="18" charset="-128"/>
            </a:endParaRPr>
          </a:p>
        </p:txBody>
      </p:sp>
      <p:sp>
        <p:nvSpPr>
          <p:cNvPr id="92" name="Google Shape;92;p14"/>
          <p:cNvSpPr txBox="1">
            <a:spLocks noGrp="1"/>
          </p:cNvSpPr>
          <p:nvPr>
            <p:ph type="subTitle" idx="1"/>
          </p:nvPr>
        </p:nvSpPr>
        <p:spPr>
          <a:xfrm>
            <a:off x="9130422" y="6127451"/>
            <a:ext cx="1537500" cy="6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rgbClr val="010014"/>
              </a:buClr>
            </a:pPr>
            <a:r>
              <a:rPr lang="ja-JP">
                <a:solidFill>
                  <a:srgbClr val="010014"/>
                </a:solidFill>
                <a:latin typeface="DFKai-SB"/>
                <a:ea typeface="DFKai-SB"/>
                <a:cs typeface="DFKai-SB"/>
                <a:sym typeface="DFKai-SB"/>
              </a:rPr>
              <a:t>1/4</a:t>
            </a:r>
            <a:endParaRPr>
              <a:solidFill>
                <a:srgbClr val="010014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3411493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0"/>
            <a:ext cx="9144000" cy="69084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4"/>
          <p:cNvSpPr txBox="1">
            <a:spLocks noGrp="1"/>
          </p:cNvSpPr>
          <p:nvPr>
            <p:ph type="ctrTitle"/>
          </p:nvPr>
        </p:nvSpPr>
        <p:spPr>
          <a:xfrm>
            <a:off x="2003800" y="84845"/>
            <a:ext cx="8327100" cy="6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rgbClr val="000099"/>
              </a:buClr>
              <a:buSzPts val="4400"/>
            </a:pPr>
            <a:b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所以我來到祢壇前 </a:t>
            </a:r>
            <a:endParaRPr sz="6000" b="1"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>
              <a:buClr>
                <a:srgbClr val="000099"/>
              </a:buClr>
              <a:buSzPts val="4400"/>
            </a:pPr>
            <a: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誠心謙卑認罪</a:t>
            </a:r>
            <a:b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當我來食這餅 神聖的餅</a:t>
            </a:r>
            <a:b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我得赦免得醫治</a:t>
            </a:r>
            <a:b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So I come before this altar with grave  humility. And when I eat this food, this holy food, I am touched and healed by thee.</a:t>
            </a:r>
            <a:endParaRPr sz="4000" b="1" dirty="0">
              <a:solidFill>
                <a:srgbClr val="FFFF00"/>
              </a:solidFill>
              <a:latin typeface="Adobe 楷体 Std R" pitchFamily="18" charset="-128"/>
              <a:ea typeface="Adobe 楷体 Std R" pitchFamily="18" charset="-128"/>
            </a:endParaRPr>
          </a:p>
        </p:txBody>
      </p:sp>
      <p:sp>
        <p:nvSpPr>
          <p:cNvPr id="92" name="Google Shape;92;p14"/>
          <p:cNvSpPr txBox="1">
            <a:spLocks noGrp="1"/>
          </p:cNvSpPr>
          <p:nvPr>
            <p:ph type="subTitle" idx="1"/>
          </p:nvPr>
        </p:nvSpPr>
        <p:spPr>
          <a:xfrm>
            <a:off x="9130422" y="6127451"/>
            <a:ext cx="1537500" cy="6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rgbClr val="010014"/>
              </a:buClr>
            </a:pPr>
            <a:r>
              <a:rPr lang="ja-JP">
                <a:solidFill>
                  <a:srgbClr val="010014"/>
                </a:solidFill>
                <a:latin typeface="DFKai-SB"/>
                <a:ea typeface="DFKai-SB"/>
                <a:cs typeface="DFKai-SB"/>
                <a:sym typeface="DFKai-SB"/>
              </a:rPr>
              <a:t>1/4</a:t>
            </a:r>
            <a:endParaRPr>
              <a:solidFill>
                <a:srgbClr val="010014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087411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1"/>
            <a:ext cx="9144000" cy="6819901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5"/>
          <p:cNvSpPr txBox="1">
            <a:spLocks noGrp="1"/>
          </p:cNvSpPr>
          <p:nvPr>
            <p:ph type="ctrTitle"/>
          </p:nvPr>
        </p:nvSpPr>
        <p:spPr>
          <a:xfrm>
            <a:off x="1980350" y="64350"/>
            <a:ext cx="8457300" cy="66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rgbClr val="000099"/>
              </a:buClr>
              <a:buSzPts val="4400"/>
            </a:pPr>
            <a: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提去食 提去飲</a:t>
            </a:r>
            <a:b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行按呢用來記念我</a:t>
            </a:r>
            <a:b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我ー路及祢相同行 </a:t>
            </a:r>
            <a:endParaRPr sz="6000" b="1"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buClr>
                <a:srgbClr val="000099"/>
              </a:buClr>
              <a:buSzPts val="4400"/>
            </a:pPr>
            <a:r>
              <a:rPr lang="ja-JP" altLang="en-US" sz="6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放向望佇我</a:t>
            </a:r>
            <a:br>
              <a:rPr lang="ja-JP" altLang="en-US" sz="52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Take and eat. Take and drink. </a:t>
            </a:r>
            <a:b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Do this when you remember me. For I am with you all the while. Put your hope in me.</a:t>
            </a:r>
            <a:endParaRPr sz="4000" b="1"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941493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1"/>
            <a:ext cx="9144000" cy="6819901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5"/>
          <p:cNvSpPr txBox="1">
            <a:spLocks noGrp="1"/>
          </p:cNvSpPr>
          <p:nvPr>
            <p:ph type="ctrTitle"/>
          </p:nvPr>
        </p:nvSpPr>
        <p:spPr>
          <a:xfrm>
            <a:off x="1980350" y="64350"/>
            <a:ext cx="8457300" cy="66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rgbClr val="000099"/>
              </a:buClr>
              <a:buSzPts val="4400"/>
            </a:pPr>
            <a:br>
              <a:rPr lang="ja-JP" altLang="en-US" sz="52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4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信靠我 就近我 </a:t>
            </a:r>
            <a:endParaRPr sz="5400" b="1"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>
              <a:buClr>
                <a:srgbClr val="000099"/>
              </a:buClr>
              <a:buSzPts val="4400"/>
            </a:pPr>
            <a:r>
              <a:rPr lang="ja-JP" altLang="en-US" sz="54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知我慈愛未變換</a:t>
            </a:r>
            <a:br>
              <a:rPr lang="ja-JP" altLang="en-US" sz="54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4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來提去食 提去飲 </a:t>
            </a:r>
            <a:endParaRPr sz="5400" b="1"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>
              <a:buClr>
                <a:srgbClr val="000099"/>
              </a:buClr>
              <a:buSzPts val="4400"/>
            </a:pPr>
            <a:r>
              <a:rPr lang="ja-JP" altLang="en-US" sz="54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我就踮祢心</a:t>
            </a:r>
            <a:br>
              <a:rPr lang="en-US" altLang="ja-JP" sz="52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Trust in me. Come to me. Know my mercy has no bound.</a:t>
            </a:r>
            <a:b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So take and eat. Tank and drink.</a:t>
            </a:r>
            <a:b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I will dwell in you.</a:t>
            </a:r>
            <a:b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endParaRPr sz="4000" b="1" dirty="0">
              <a:solidFill>
                <a:srgbClr val="FFFF00"/>
              </a:solidFill>
              <a:latin typeface="Adobe 楷体 Std R" pitchFamily="18" charset="-128"/>
              <a:ea typeface="Adobe 楷体 Std R" pitchFamily="18" charset="-128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111983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510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6"/>
          <p:cNvSpPr txBox="1">
            <a:spLocks noGrp="1"/>
          </p:cNvSpPr>
          <p:nvPr>
            <p:ph type="ctrTitle"/>
          </p:nvPr>
        </p:nvSpPr>
        <p:spPr>
          <a:xfrm>
            <a:off x="2733925" y="102150"/>
            <a:ext cx="8083800" cy="6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400"/>
            </a:pPr>
            <a: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主啊</a:t>
            </a:r>
            <a: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! </a:t>
            </a: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我真未堪得 </a:t>
            </a:r>
            <a:endParaRPr sz="5000" b="1"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 algn="l">
              <a:buClr>
                <a:srgbClr val="FF0000"/>
              </a:buClr>
              <a:buSzPts val="4400"/>
            </a:pPr>
            <a: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互祢來關心我</a:t>
            </a:r>
            <a:b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O Lord, I am not worth that you should come to me.</a:t>
            </a:r>
            <a:br>
              <a:rPr lang="ja-JP" altLang="en-US" sz="4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		</a:t>
            </a:r>
            <a:b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提去食 提去飲</a:t>
            </a:r>
            <a:b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行按呢用來記念我</a:t>
            </a:r>
            <a:b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Take and eat. Take and drink. </a:t>
            </a:r>
            <a:b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Do this when you remember me.</a:t>
            </a:r>
            <a:endParaRPr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991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510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6"/>
          <p:cNvSpPr txBox="1">
            <a:spLocks noGrp="1"/>
          </p:cNvSpPr>
          <p:nvPr>
            <p:ph type="ctrTitle"/>
          </p:nvPr>
        </p:nvSpPr>
        <p:spPr>
          <a:xfrm>
            <a:off x="2517913" y="102150"/>
            <a:ext cx="8299812" cy="6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400"/>
            </a:pPr>
            <a: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我軟弱</a:t>
            </a:r>
            <a: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我欠缺</a:t>
            </a:r>
            <a: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endParaRPr sz="5000" b="1"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 algn="l">
              <a:buClr>
                <a:srgbClr val="FF0000"/>
              </a:buClr>
              <a:buSzPts val="4400"/>
            </a:pPr>
            <a: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離開祢我無氣力</a:t>
            </a:r>
            <a:b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I am weak and in needs, </a:t>
            </a:r>
            <a:b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with no </a:t>
            </a:r>
            <a:r>
              <a:rPr lang="en-US" altLang="ja-JP" sz="4000" b="1" dirty="0" err="1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strengh</a:t>
            </a: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 except in thee.</a:t>
            </a: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					</a:t>
            </a:r>
            <a:b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我ー路及祢相同行</a:t>
            </a:r>
            <a:b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放向望佇我</a:t>
            </a:r>
            <a: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,  </a:t>
            </a:r>
            <a:b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For I am with you all the while. Put your hope in me.</a:t>
            </a:r>
            <a:endParaRPr sz="4000" b="1" dirty="0">
              <a:solidFill>
                <a:srgbClr val="FFFF00"/>
              </a:solidFill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subTitle" idx="1"/>
          </p:nvPr>
        </p:nvSpPr>
        <p:spPr>
          <a:xfrm>
            <a:off x="9000047" y="6024701"/>
            <a:ext cx="1537500" cy="6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rgbClr val="010014"/>
              </a:buClr>
            </a:pPr>
            <a:r>
              <a:rPr lang="ja-JP">
                <a:solidFill>
                  <a:srgbClr val="010014"/>
                </a:solidFill>
                <a:latin typeface="DFKai-SB"/>
                <a:ea typeface="DFKai-SB"/>
                <a:cs typeface="DFKai-SB"/>
                <a:sym typeface="DFKai-SB"/>
              </a:rPr>
              <a:t>3/4</a:t>
            </a:r>
            <a:endParaRPr>
              <a:solidFill>
                <a:srgbClr val="010014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646081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7"/>
          <p:cNvSpPr txBox="1">
            <a:spLocks noGrp="1"/>
          </p:cNvSpPr>
          <p:nvPr>
            <p:ph type="ctrTitle"/>
          </p:nvPr>
        </p:nvSpPr>
        <p:spPr>
          <a:xfrm>
            <a:off x="2589476" y="1486895"/>
            <a:ext cx="7935401" cy="5289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400"/>
            </a:pPr>
            <a: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所以我來到祢壇前 </a:t>
            </a:r>
            <a:endParaRPr sz="5000" b="1"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 algn="l">
              <a:buClr>
                <a:srgbClr val="FF0000"/>
              </a:buClr>
              <a:buSzPts val="4400"/>
            </a:pPr>
            <a: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誠心謙卑認罪</a:t>
            </a:r>
            <a:br>
              <a:rPr lang="en-US" altLang="ja-JP" sz="48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So I come before this altar with grave  humility.</a:t>
            </a:r>
            <a:br>
              <a:rPr lang="ja-JP" altLang="en-US" sz="48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br>
              <a:rPr lang="en-US" altLang="ja-JP" sz="48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信靠我 就近我 </a:t>
            </a:r>
            <a:b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知我慈愛未變換</a:t>
            </a:r>
            <a:br>
              <a:rPr lang="en-US" altLang="ja-JP" sz="5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Trust in me. Come to me. </a:t>
            </a:r>
            <a:b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Know my mercy has no bound.</a:t>
            </a:r>
            <a:br>
              <a:rPr lang="en-US" altLang="ja-JP" sz="48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br>
              <a:rPr lang="ja-JP" altLang="en-US" sz="48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endParaRPr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293523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7"/>
          <p:cNvSpPr txBox="1">
            <a:spLocks noGrp="1"/>
          </p:cNvSpPr>
          <p:nvPr>
            <p:ph type="ctrTitle"/>
          </p:nvPr>
        </p:nvSpPr>
        <p:spPr>
          <a:xfrm>
            <a:off x="1690977" y="791050"/>
            <a:ext cx="8977024" cy="6066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l">
              <a:buClr>
                <a:srgbClr val="FF0000"/>
              </a:buClr>
              <a:buSzPts val="4400"/>
            </a:pPr>
            <a:r>
              <a:rPr lang="en-US" altLang="ja-JP" sz="52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ja-JP" altLang="en-US" sz="52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當我來食這餅 神聖的餅</a:t>
            </a:r>
            <a:br>
              <a:rPr lang="ja-JP" altLang="en-US" sz="52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52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ja-JP" altLang="en-US" sz="52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我得赦免得醫治</a:t>
            </a:r>
            <a:br>
              <a:rPr lang="en-US" altLang="ja-JP" sz="48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en-US" altLang="ja-JP" sz="48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And when I eat this food, </a:t>
            </a:r>
            <a:b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        this holy food, I am touched </a:t>
            </a:r>
            <a:b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r>
              <a:rPr lang="en-US" altLang="ja-JP" sz="40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        and healed by thee.</a:t>
            </a:r>
            <a:br>
              <a:rPr lang="ja-JP" altLang="en-US" sz="40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lang="ja-JP" altLang="en-US" sz="52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來提去食 提去飲 我就踮祢心</a:t>
            </a:r>
            <a:r>
              <a:rPr lang="en-US" altLang="ja-JP" sz="52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                    </a:t>
            </a:r>
            <a:r>
              <a:rPr lang="en-US" altLang="ja-JP" sz="38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So take and eat. Take and drink. </a:t>
            </a:r>
            <a:br>
              <a:rPr lang="en-US" altLang="ja-JP" sz="38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</a:br>
            <a:r>
              <a:rPr lang="en-US" altLang="ja-JP" sz="38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I  will dwell in thee.</a:t>
            </a:r>
            <a:endParaRPr sz="3800" b="1" dirty="0">
              <a:solidFill>
                <a:srgbClr val="FFFF00"/>
              </a:solidFill>
              <a:latin typeface="Adobe 楷体 Std R" pitchFamily="18" charset="-128"/>
              <a:ea typeface="Adobe 楷体 Std R" pitchFamily="18" charset="-128"/>
              <a:cs typeface="DFKai-SB"/>
              <a:sym typeface="DFKai-SB"/>
            </a:endParaRPr>
          </a:p>
          <a:p>
            <a:pPr algn="l">
              <a:buClr>
                <a:srgbClr val="FF0000"/>
              </a:buClr>
              <a:buSzPts val="4400"/>
            </a:pPr>
            <a:r>
              <a:rPr lang="en-US" altLang="ja-JP" sz="48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	</a:t>
            </a:r>
            <a:r>
              <a:rPr lang="ja-JP" altLang="en-US" sz="48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我就踮祢心</a:t>
            </a:r>
            <a:r>
              <a:rPr lang="en-US" altLang="ja-JP" sz="4800" b="1" dirty="0">
                <a:solidFill>
                  <a:srgbClr val="FFFF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en-US" altLang="ja-JP" sz="38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I will </a:t>
            </a:r>
            <a:r>
              <a:rPr lang="en-US" altLang="ja-JP" sz="3800" b="1" dirty="0" err="1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dweel</a:t>
            </a:r>
            <a:r>
              <a:rPr lang="en-US" altLang="ja-JP" sz="3800" b="1" dirty="0">
                <a:solidFill>
                  <a:srgbClr val="FFFF00"/>
                </a:solidFill>
                <a:latin typeface="Adobe 楷体 Std R" pitchFamily="18" charset="-128"/>
                <a:ea typeface="Adobe 楷体 Std R" pitchFamily="18" charset="-128"/>
                <a:cs typeface="DFKai-SB"/>
                <a:sym typeface="DFKai-SB"/>
              </a:rPr>
              <a:t> in thee.</a:t>
            </a:r>
            <a:endParaRPr sz="3800" b="1" dirty="0">
              <a:solidFill>
                <a:srgbClr val="FFFF00"/>
              </a:solidFill>
              <a:latin typeface="Adobe 楷体 Std R" pitchFamily="18" charset="-128"/>
              <a:ea typeface="Adobe 楷体 Std R" pitchFamily="18" charset="-128"/>
            </a:endParaRPr>
          </a:p>
          <a:p>
            <a:pPr>
              <a:buClr>
                <a:srgbClr val="FF0000"/>
              </a:buClr>
              <a:buSzPts val="4400"/>
            </a:pPr>
            <a:endParaRPr dirty="0">
              <a:solidFill>
                <a:srgbClr val="FFFF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51902277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Widescreen</PresentationFormat>
  <Paragraphs>22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Adobe 楷体 Std R</vt:lpstr>
      <vt:lpstr>DFKai-SB</vt:lpstr>
      <vt:lpstr>Arial</vt:lpstr>
      <vt:lpstr>Calibri</vt:lpstr>
      <vt:lpstr>2_Office Theme</vt:lpstr>
      <vt:lpstr> 我踮佇祢心 I will dwell in you  聖歌隊 獻詩 </vt:lpstr>
      <vt:lpstr>主啊! 我真未堪得  互祢來關心我 我軟弱 我欠缺  離開祢我無氣力 O Lord, I am not worth that you should come to me. I am weak and in needs, with no strengh except in thee.</vt:lpstr>
      <vt:lpstr> 所以我來到祢壇前  誠心謙卑認罪 當我來食這餅 神聖的餅 我得赦免得醫治 So I come before this altar with grave  humility. And when I eat this food, this holy food, I am touched and healed by thee.</vt:lpstr>
      <vt:lpstr>提去食 提去飲 行按呢用來記念我 我ー路及祢相同行  放向望佇我 Take and eat. Take and drink.  Do this when you remember me. For I am with you all the while. Put your hope in me.</vt:lpstr>
      <vt:lpstr> 信靠我 就近我  知我慈愛未變換 來提去食 提去飲  我就踮祢心 Trust in me. Come to me. Know my mercy has no bound. So take and eat. Tank and drink. I will dwell in you. </vt:lpstr>
      <vt:lpstr>  主啊! 我真未堪得    互祢來關心我 O Lord, I am not worth that you should come to me.    提去食 提去飲 行按呢用來記念我 Take and eat. Take and drink.  Do this when you remember me.</vt:lpstr>
      <vt:lpstr>  我軟弱,我欠缺,   離開祢我無氣力 I am weak and in needs,  with no strengh except in thee.      我ー路及祢相同行 放向望佇我,   For I am with you all the while. Put your hope in me.</vt:lpstr>
      <vt:lpstr>  所以我來到祢壇前    誠心謙卑認罪 So I come before this altar with grave  humility.  信靠我 就近我  知我慈愛未變換 Trust in me. Come to me.  Know my mercy has no bound.  </vt:lpstr>
      <vt:lpstr>    當我來食這餅 神聖的餅     我得赦免得醫治     And when I eat this food,          this holy food, I am touched          and healed by thee. 來提去食 提去飲 我就踮祢心                     So take and eat. Take and drink.  I  will dwell in thee.  我就踮祢心 I will dweel in thee.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我踮佇祢心 I will dwell in you  聖歌隊 獻詩 </dc:title>
  <dc:creator>FPCOC</dc:creator>
  <cp:lastModifiedBy>FPCOC</cp:lastModifiedBy>
  <cp:revision>1</cp:revision>
  <dcterms:created xsi:type="dcterms:W3CDTF">2019-02-06T05:45:46Z</dcterms:created>
  <dcterms:modified xsi:type="dcterms:W3CDTF">2019-02-06T05:46:29Z</dcterms:modified>
</cp:coreProperties>
</file>