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63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722354E3-61B6-48FD-BDB7-E499FAAAF31D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74DBA2A7-AC2A-4C81-868C-75FFA12DEA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788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8A75CB33-A658-4017-A6C9-3847B4386486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FBE05B2C-0A63-4E59-A1E7-0593098B7F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104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7D2DA1-D8F9-4DAC-9FEC-34EE13796639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A87B725E-FB8D-4D35-ACCB-0922C4277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665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5987F-C7E3-4CC7-9949-5DFF15D9CA19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460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1845F-DE0E-4BA4-A5A6-83C54CC32893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38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9CB4-A9C1-408F-B756-76F884F9A8EA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49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EB8CF-E2D1-4B89-8B23-E61891058226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749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2CB8-73C6-49C3-83FE-895441ECDF55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27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7397-EC71-4333-8988-BDBC3B54720D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990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39A78-564B-4A88-BC22-1FFF9896EFFE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237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0FDAE-9308-491E-8BD6-EB9B4065BB00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581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FE7F62B0-5171-4A6C-A387-70F081422DFD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C17292FF-7D36-4F5D-BA6E-993CF3C8CF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962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391E9-9219-4640-A4B7-BE6DE61D4264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31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4E8D9-70BF-49F9-AAF8-8025B3A4F9BF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9D9DA-A9E6-4A9D-9326-35E3F6396C1B}" type="slidenum">
              <a:rPr lang="en-US" altLang="zh-TW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99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3B6BB5D2-E32F-4838-B834-B6BC0D51B6A9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AD173EDF-3FCD-4ACE-A013-CFF5446246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AD6CE8B3-5693-455B-BA26-30F42C635140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F5CE283B-32D3-4AFE-AED3-ECF6381D62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54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E5E1BBE4-1E85-48DD-84A0-0A8E1B950161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0EDACA30-CC3A-4D77-83CE-96B536ADE4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6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6BB3F7FC-F0DC-43D3-BC3D-092C758D976B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5EBF4F29-E345-4CAD-A84E-35526A7D22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894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03E19BE1-FA2C-4195-BC6A-025BE6F85287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655CDB34-4616-491F-8BF3-F837361FE8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0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D3C6722D-5F60-4BFF-A01A-84689202DF67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87A8748B-2206-4577-A644-50850DD81D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73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5F8FE6-6652-41DD-9B5C-E65BE3B7DA9E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latin typeface="Times New Roman" pitchFamily="18" charset="0"/>
                <a:ea typeface="新細明體" pitchFamily="18" charset="-120"/>
              </a:defRPr>
            </a:lvl1pPr>
          </a:lstStyle>
          <a:p>
            <a:pPr>
              <a:defRPr/>
            </a:pPr>
            <a:fld id="{1AC7783E-3795-458E-BC33-0F0E28BEB5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346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04C0D87B-D1B8-42C4-936A-C7AF3CD40880}" type="datetimeFigureOut">
              <a:rPr lang="en-US"/>
              <a:pPr>
                <a:defRPr/>
              </a:pPr>
              <a:t>2/24/2019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16893931-C231-479D-B63D-D9D01FC31E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05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514C27-6134-48CC-89B9-E30378E2F1F1}" type="slidenum">
              <a:rPr kumimoji="1" lang="en-US" altLang="zh-TW">
                <a:solidFill>
                  <a:prstClr val="black">
                    <a:tint val="75000"/>
                  </a:prstClr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>
              <a:solidFill>
                <a:prstClr val="black">
                  <a:tint val="75000"/>
                </a:prstClr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931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2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76600"/>
            <a:ext cx="7772400" cy="1470025"/>
          </a:xfrm>
          <a:extLst/>
        </p:spPr>
        <p:txBody>
          <a:bodyPr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佇我救主榮光面前</a:t>
            </a:r>
            <a:endParaRPr lang="en-US" sz="5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29200"/>
            <a:ext cx="6400800" cy="838200"/>
          </a:xfrm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zh-TW" altLang="en-US" sz="4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聖歌隊 獻詩</a:t>
            </a:r>
            <a:endParaRPr lang="en-US" sz="40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620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4829175"/>
            <a:ext cx="3503613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7235825" y="6092825"/>
            <a:ext cx="1579563" cy="6143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3600" dirty="0" smtClean="0"/>
              <a:t>1-3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419475" y="295275"/>
            <a:ext cx="47529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佇我救主榮光面前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大家聚集歡喜和平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主祢疼痛極大無比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阮欲吟詩來感謝祢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今着學主隨祂脚步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大家進前來行天路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不論經過逐項事情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常常幫助安慰扶持</a:t>
            </a:r>
          </a:p>
        </p:txBody>
      </p:sp>
    </p:spTree>
    <p:extLst>
      <p:ext uri="{BB962C8B-B14F-4D97-AF65-F5344CB8AC3E}">
        <p14:creationId xmlns:p14="http://schemas.microsoft.com/office/powerpoint/2010/main" val="189864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4829175"/>
            <a:ext cx="3503613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7235825" y="6092825"/>
            <a:ext cx="1579563" cy="6143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3600" dirty="0"/>
              <a:t>2</a:t>
            </a:r>
            <a:r>
              <a:rPr lang="en-US" altLang="en-US" sz="3600" dirty="0" smtClean="0"/>
              <a:t>-3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419475" y="295275"/>
            <a:ext cx="47529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願我救主催迫我心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助我疼祢日日愈深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將我性命獻給祢用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報答我主極大恩情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主祢謙卑看無自己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學生的脚祢洗清氣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祢好模樣阮學來行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成</a:t>
            </a:r>
            <a:r>
              <a:rPr kumimoji="1" lang="zh-TW" altLang="en-US" sz="440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做一體</a:t>
            </a: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大家相愛</a:t>
            </a:r>
          </a:p>
        </p:txBody>
      </p:sp>
    </p:spTree>
    <p:extLst>
      <p:ext uri="{BB962C8B-B14F-4D97-AF65-F5344CB8AC3E}">
        <p14:creationId xmlns:p14="http://schemas.microsoft.com/office/powerpoint/2010/main" val="402047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4829175"/>
            <a:ext cx="3503613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7235825" y="6092825"/>
            <a:ext cx="1579563" cy="61436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en-US" sz="3600" dirty="0"/>
              <a:t>3</a:t>
            </a:r>
            <a:r>
              <a:rPr lang="en-US" altLang="en-US" sz="3600" dirty="0" smtClean="0"/>
              <a:t>-3</a:t>
            </a: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419475" y="295275"/>
            <a:ext cx="4752975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今求救主做阮牧者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導阮經過深坑曠野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兄弟姊妹成做一體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大家同行天路無退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日日交陪愈久愈深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好惡境遇相愛無盡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今願榮先歸佇上帝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kumimoji="1" lang="zh-TW" altLang="en-US" sz="44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384290"/>
                </a:solidFill>
                <a:latin typeface="標楷體" pitchFamily="65" charset="-120"/>
                <a:ea typeface="標楷體" pitchFamily="65" charset="-120"/>
              </a:rPr>
              <a:t>一齊謳咾直到萬世</a:t>
            </a:r>
          </a:p>
        </p:txBody>
      </p:sp>
    </p:spTree>
    <p:extLst>
      <p:ext uri="{BB962C8B-B14F-4D97-AF65-F5344CB8AC3E}">
        <p14:creationId xmlns:p14="http://schemas.microsoft.com/office/powerpoint/2010/main" val="276612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4_Office Theme</vt:lpstr>
      <vt:lpstr>5_Office Theme</vt:lpstr>
      <vt:lpstr>佇我救主榮光面前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佇我救主榮光面前</dc:title>
  <dc:creator>Tai</dc:creator>
  <cp:lastModifiedBy>Tai</cp:lastModifiedBy>
  <cp:revision>1</cp:revision>
  <dcterms:created xsi:type="dcterms:W3CDTF">2019-02-25T06:32:09Z</dcterms:created>
  <dcterms:modified xsi:type="dcterms:W3CDTF">2019-02-25T06:33:01Z</dcterms:modified>
</cp:coreProperties>
</file>