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  <p:sldMasterId id="2147485512" r:id="rId2"/>
  </p:sldMasterIdLst>
  <p:notesMasterIdLst>
    <p:notesMasterId r:id="rId6"/>
  </p:notesMasterIdLst>
  <p:sldIdLst>
    <p:sldId id="2254" r:id="rId3"/>
    <p:sldId id="2255" r:id="rId4"/>
    <p:sldId id="2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B0"/>
    <a:srgbClr val="A14D07"/>
    <a:srgbClr val="0F0C22"/>
    <a:srgbClr val="FF3300"/>
    <a:srgbClr val="0033CC"/>
    <a:srgbClr val="000066"/>
    <a:srgbClr val="3B1A0B"/>
    <a:srgbClr val="FF0D0D"/>
    <a:srgbClr val="001B46"/>
    <a:srgbClr val="005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B83AC-D6FA-42C1-9E55-5B686306BB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072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A3B36-A3C8-4B62-AE6D-FEF328262B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466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168C6-5ADE-4255-A38E-C65EF5C0D07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064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27309-F6D8-475D-A1EA-438AFE26AFF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6904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5B394-928D-4002-8A3D-5DEC1038F956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251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50E99-3715-4D49-94C5-702CE04BFD7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40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F58A2-4F0B-457E-8A56-6C314B34766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27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A6F91-4C81-4C9B-B1A4-3AFD6104BE7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684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568EB-6CD0-4F62-B7F8-8DF9BC68F0D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60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AC186-4507-4549-90A3-3A8A51A6B3E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48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86F80-9971-429E-911B-851FABF4F9C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11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10829F-130F-4534-8C21-57A3E904F92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569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 userDrawn="1"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>
            <a:extLst>
              <a:ext uri="{FF2B5EF4-FFF2-40B4-BE49-F238E27FC236}">
                <a16:creationId xmlns:a16="http://schemas.microsoft.com/office/drawing/2014/main" id="{55F60BAA-07A8-429C-A617-914DB77CEE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763" y="0"/>
            <a:ext cx="52260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9D8E0D8-15FF-48A7-898E-575D5951DD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717315" cy="1143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7315A9B-09A1-4799-9D7C-F0ED5E8035AE}"/>
              </a:ext>
            </a:extLst>
          </p:cNvPr>
          <p:cNvSpPr/>
          <p:nvPr/>
        </p:nvSpPr>
        <p:spPr>
          <a:xfrm>
            <a:off x="609600" y="1143000"/>
            <a:ext cx="80772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itchFamily="65" charset="-120"/>
                <a:ea typeface="DFKai-SB" pitchFamily="65" charset="-120"/>
              </a:rPr>
              <a:t>懇求聖神 懇求聖神 懇求聖神</a:t>
            </a:r>
            <a:endParaRPr lang="en-US" altLang="zh-TW" sz="4400" b="1" dirty="0">
              <a:solidFill>
                <a:srgbClr val="0000B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itchFamily="65" charset="-120"/>
                <a:ea typeface="DFKai-SB" pitchFamily="65" charset="-120"/>
              </a:rPr>
              <a:t>此時降臨佇阮</a:t>
            </a:r>
            <a:endParaRPr lang="en-US" altLang="zh-TW" sz="4400" b="1" dirty="0">
              <a:solidFill>
                <a:srgbClr val="0000B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itchFamily="65" charset="-120"/>
                <a:ea typeface="DFKai-SB" pitchFamily="65" charset="-120"/>
              </a:rPr>
              <a:t>聖神創造的主 啟發閣使用阮</a:t>
            </a:r>
            <a:endParaRPr lang="en-US" altLang="zh-TW" sz="4400" b="1" dirty="0">
              <a:solidFill>
                <a:srgbClr val="0000B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itchFamily="65" charset="-120"/>
                <a:ea typeface="DFKai-SB" pitchFamily="65" charset="-120"/>
              </a:rPr>
              <a:t>點炷阮中間新生命的火</a:t>
            </a:r>
            <a:endParaRPr lang="en-US" altLang="zh-TW" sz="4400" b="1" dirty="0">
              <a:solidFill>
                <a:srgbClr val="0000B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itchFamily="65" charset="-120"/>
                <a:ea typeface="DFKai-SB" pitchFamily="65" charset="-120"/>
              </a:rPr>
              <a:t>佇阮成長中 修整改變阮</a:t>
            </a:r>
            <a:endParaRPr lang="en-US" altLang="zh-TW" sz="4400" b="1" dirty="0">
              <a:solidFill>
                <a:srgbClr val="0000B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助阮啟造你的國度佇地</a:t>
            </a:r>
            <a:endParaRPr lang="en-US" sz="4400" b="1" dirty="0">
              <a:solidFill>
                <a:srgbClr val="0000B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3922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1FC565B9-986F-4E63-B74B-74C8FEB2A4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39417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9D8E0D8-15FF-48A7-898E-575D5951DD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312197" y="0"/>
            <a:ext cx="1831803" cy="12192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87E04F-ABC6-46AB-BE57-3B7E3C075579}"/>
              </a:ext>
            </a:extLst>
          </p:cNvPr>
          <p:cNvSpPr/>
          <p:nvPr/>
        </p:nvSpPr>
        <p:spPr>
          <a:xfrm>
            <a:off x="609600" y="1143000"/>
            <a:ext cx="80772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itchFamily="65" charset="-120"/>
                <a:ea typeface="DFKai-SB" pitchFamily="65" charset="-120"/>
              </a:rPr>
              <a:t>聖神的權能 請賜阮氣力</a:t>
            </a:r>
            <a:endParaRPr lang="en-US" altLang="zh-TW" sz="4400" b="1" dirty="0">
              <a:solidFill>
                <a:srgbClr val="0000B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itchFamily="65" charset="-120"/>
                <a:ea typeface="DFKai-SB" pitchFamily="65" charset="-120"/>
              </a:rPr>
              <a:t>賜阮勇氣完成目標無離</a:t>
            </a:r>
            <a:endParaRPr lang="en-US" altLang="zh-TW" sz="4400" b="1" dirty="0">
              <a:solidFill>
                <a:srgbClr val="0000B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itchFamily="65" charset="-120"/>
                <a:ea typeface="DFKai-SB" pitchFamily="65" charset="-120"/>
              </a:rPr>
              <a:t>引導阮通面對所遇到的挑戰</a:t>
            </a:r>
            <a:endParaRPr lang="en-US" altLang="zh-TW" sz="4400" b="1" dirty="0">
              <a:solidFill>
                <a:srgbClr val="0000B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itchFamily="65" charset="-120"/>
                <a:ea typeface="DFKai-SB" pitchFamily="65" charset="-120"/>
              </a:rPr>
              <a:t>帶領幫助阮明白你旨意</a:t>
            </a:r>
            <a:endParaRPr lang="en-US" altLang="zh-TW" sz="4400" b="1" dirty="0">
              <a:solidFill>
                <a:srgbClr val="0000B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2269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9A221701-0D0B-478F-A834-E5A1481EC3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763" y="0"/>
            <a:ext cx="52260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9D8E0D8-15FF-48A7-898E-575D5951DD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717315" cy="1143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41618F-069A-4A56-B3CA-AF30C8A9F952}"/>
              </a:ext>
            </a:extLst>
          </p:cNvPr>
          <p:cNvSpPr/>
          <p:nvPr/>
        </p:nvSpPr>
        <p:spPr>
          <a:xfrm>
            <a:off x="990600" y="335845"/>
            <a:ext cx="8077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itchFamily="65" charset="-120"/>
                <a:ea typeface="DFKai-SB" pitchFamily="65" charset="-120"/>
              </a:rPr>
              <a:t>疼的聖神 賜互阮滿有憐憫</a:t>
            </a:r>
            <a:endParaRPr lang="en-US" altLang="zh-TW" sz="4400" b="1" dirty="0">
              <a:solidFill>
                <a:srgbClr val="0000B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itchFamily="65" charset="-120"/>
                <a:ea typeface="DFKai-SB" pitchFamily="65" charset="-120"/>
              </a:rPr>
              <a:t>厝邊的需要 互阮會通知</a:t>
            </a:r>
            <a:endParaRPr lang="en-US" altLang="zh-TW" sz="4400" b="1" dirty="0">
              <a:solidFill>
                <a:srgbClr val="0000B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itchFamily="65" charset="-120"/>
                <a:ea typeface="DFKai-SB" pitchFamily="65" charset="-120"/>
              </a:rPr>
              <a:t>開阮眼目 看見痛苦及悲傷</a:t>
            </a:r>
            <a:endParaRPr lang="en-US" altLang="zh-TW" sz="4400" b="1" dirty="0">
              <a:solidFill>
                <a:srgbClr val="0000B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itchFamily="65" charset="-120"/>
                <a:ea typeface="DFKai-SB" pitchFamily="65" charset="-120"/>
              </a:rPr>
              <a:t>通付出行動</a:t>
            </a:r>
            <a:endParaRPr lang="en-US" altLang="zh-TW" sz="4400" b="1" dirty="0">
              <a:solidFill>
                <a:srgbClr val="0000B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itchFamily="65" charset="-120"/>
                <a:ea typeface="DFKai-SB" pitchFamily="65" charset="-120"/>
              </a:rPr>
              <a:t>著付出行動  互阮著行動</a:t>
            </a:r>
            <a:endParaRPr lang="en-US" altLang="zh-TW" sz="4400" b="1" dirty="0">
              <a:solidFill>
                <a:srgbClr val="0000B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實踐代替知</a:t>
            </a:r>
            <a:endParaRPr lang="en-US" altLang="zh-TW" sz="4400" b="1" dirty="0">
              <a:solidFill>
                <a:srgbClr val="0000B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itchFamily="65" charset="-120"/>
                <a:ea typeface="DFKai-SB" pitchFamily="65" charset="-120"/>
              </a:rPr>
              <a:t>懇求聖神 懇求聖神 懇求聖神</a:t>
            </a:r>
            <a:endParaRPr lang="en-US" altLang="zh-TW" sz="4400" b="1" dirty="0">
              <a:solidFill>
                <a:srgbClr val="0000B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0000B0"/>
                </a:solidFill>
                <a:latin typeface="DFKai-SB" pitchFamily="65" charset="-120"/>
                <a:ea typeface="DFKai-SB" pitchFamily="65" charset="-120"/>
              </a:rPr>
              <a:t>此時降臨佇阮</a:t>
            </a:r>
            <a:endParaRPr lang="en-US" sz="4400" b="1" dirty="0">
              <a:solidFill>
                <a:srgbClr val="0000B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endParaRPr lang="en-US" sz="4400" b="1" dirty="0">
              <a:solidFill>
                <a:srgbClr val="0000B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8065870"/>
      </p:ext>
    </p:extLst>
  </p:cSld>
  <p:clrMapOvr>
    <a:masterClrMapping/>
  </p:clrMapOvr>
</p:sld>
</file>

<file path=ppt/theme/theme1.xml><?xml version="1.0" encoding="utf-8"?>
<a:theme xmlns:a="http://schemas.openxmlformats.org/drawingml/2006/main" name="3_預設簡報設計">
  <a:themeElements>
    <a:clrScheme name="預設簡報設計 3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9029</TotalTime>
  <Words>172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DFKai-SB</vt:lpstr>
      <vt:lpstr>Calibri</vt:lpstr>
      <vt:lpstr>Times New Roman</vt:lpstr>
      <vt:lpstr>3_預設簡報設計</vt:lpstr>
      <vt:lpstr>2_預設簡報設計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870</cp:revision>
  <dcterms:created xsi:type="dcterms:W3CDTF">2015-12-30T23:14:56Z</dcterms:created>
  <dcterms:modified xsi:type="dcterms:W3CDTF">2019-03-10T05:09:08Z</dcterms:modified>
</cp:coreProperties>
</file>