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  <p:sldMasterId id="2147485512" r:id="rId2"/>
    <p:sldMasterId id="2147486328" r:id="rId3"/>
  </p:sldMasterIdLst>
  <p:notesMasterIdLst>
    <p:notesMasterId r:id="rId11"/>
  </p:notesMasterIdLst>
  <p:sldIdLst>
    <p:sldId id="479" r:id="rId4"/>
    <p:sldId id="535" r:id="rId5"/>
    <p:sldId id="541" r:id="rId6"/>
    <p:sldId id="539" r:id="rId7"/>
    <p:sldId id="542" r:id="rId8"/>
    <p:sldId id="540" r:id="rId9"/>
    <p:sldId id="54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30C"/>
    <a:srgbClr val="0000B0"/>
    <a:srgbClr val="000066"/>
    <a:srgbClr val="005C2A"/>
    <a:srgbClr val="001B46"/>
    <a:srgbClr val="DA8200"/>
    <a:srgbClr val="000104"/>
    <a:srgbClr val="000004"/>
    <a:srgbClr val="1400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93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4/6/2019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2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z="1400" dirty="0">
              <a:ea typeface="全真楷書" pitchFamily="49" charset="-120"/>
            </a:endParaRPr>
          </a:p>
          <a:p>
            <a:pPr eaLnBrk="1" hangingPunct="1">
              <a:spcBef>
                <a:spcPct val="0"/>
              </a:spcBef>
            </a:pPr>
            <a:endParaRPr lang="en-US" altLang="zh-TW" sz="1400" dirty="0"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12154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2982B60-97EC-4B07-8A20-1FF4C85295A5}" type="datetimeFigureOut">
              <a:rPr lang="zh-TW" altLang="en-US"/>
              <a:pPr>
                <a:defRPr/>
              </a:pPr>
              <a:t>2019/4/6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9D84B3E3-6FEC-4EA3-8145-0400459D2F7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66216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A9D6D7F-95A1-48A3-95D5-FB85A777725D}" type="datetimeFigureOut">
              <a:rPr lang="zh-TW" altLang="en-US"/>
              <a:pPr>
                <a:defRPr/>
              </a:pPr>
              <a:t>2019/4/6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C61BDB5-C532-4AAF-87B6-DAFF61811D7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67960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EC73B1DA-CE69-409C-A535-993799A83A5D}" type="datetimeFigureOut">
              <a:rPr lang="zh-TW" altLang="en-US"/>
              <a:pPr>
                <a:defRPr/>
              </a:pPr>
              <a:t>2019/4/6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A067D6F7-FE4A-478E-9AA2-B42FD7DEAAF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06485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80193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15174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676160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8016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19589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58039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185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66201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5E8B568-75EE-4412-9925-6715CBA7F378}" type="datetimeFigureOut">
              <a:rPr lang="zh-TW" altLang="en-US"/>
              <a:pPr>
                <a:defRPr/>
              </a:pPr>
              <a:t>2019/4/6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7F5EF607-5F46-4AED-AA56-A1E5BEA9BA5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074216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083469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276662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955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341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86759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B87271-5FAB-48BD-87CB-CD6F3AF451C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4/6/2019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35D0F1-1D51-4F1A-9374-D14172CACCE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4348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7F2F0A6-3316-47DC-BE3F-581F1B3E439E}" type="datetimeFigureOut">
              <a:rPr lang="zh-TW" altLang="en-US"/>
              <a:pPr>
                <a:defRPr/>
              </a:pPr>
              <a:t>2019/4/6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09835556-2064-473A-BD19-77587A64285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0887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78D1505-091D-4512-A239-31CF59F1CD7F}" type="datetimeFigureOut">
              <a:rPr lang="zh-TW" altLang="en-US"/>
              <a:pPr>
                <a:defRPr/>
              </a:pPr>
              <a:t>2019/4/6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66506578-CBDB-421D-8349-69F3570017B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60824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BCCF3571-DACB-492D-B4E7-3237E4805127}" type="datetimeFigureOut">
              <a:rPr lang="zh-TW" altLang="en-US"/>
              <a:pPr>
                <a:defRPr/>
              </a:pPr>
              <a:t>2019/4/6</a:t>
            </a:fld>
            <a:endParaRPr lang="en-US" altLang="zh-TW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D5B791E1-11BB-4645-934B-1A1745A1D90E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59257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32013C69-95AD-43B6-872A-7350CDCCE018}" type="datetimeFigureOut">
              <a:rPr lang="zh-TW" altLang="en-US"/>
              <a:pPr>
                <a:defRPr/>
              </a:pPr>
              <a:t>2019/4/6</a:t>
            </a:fld>
            <a:endParaRPr lang="en-US" altLang="zh-TW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7AB92635-3889-4842-A667-3889F70F996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855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EC42BF71-6749-4EDD-B3F9-3AAF0D04C40A}" type="datetimeFigureOut">
              <a:rPr lang="zh-TW" altLang="en-US"/>
              <a:pPr>
                <a:defRPr/>
              </a:pPr>
              <a:t>2019/4/6</a:t>
            </a:fld>
            <a:endParaRPr lang="en-US" altLang="zh-TW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C9578EB8-4E55-4969-9DEC-3EAD713C377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356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A5E487C6-EE6C-47A1-B8BA-A4AC5DE99358}" type="datetimeFigureOut">
              <a:rPr lang="zh-TW" altLang="en-US"/>
              <a:pPr>
                <a:defRPr/>
              </a:pPr>
              <a:t>2019/4/6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950226AE-7033-4496-B1E0-671B543090C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3100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69947B5C-64C2-4851-AA56-7ECD85FC69C9}" type="datetimeFigureOut">
              <a:rPr lang="zh-TW" altLang="en-US"/>
              <a:pPr>
                <a:defRPr/>
              </a:pPr>
              <a:t>2019/4/6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0D341FA-6B61-49A2-8D5E-89B68D178B5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12920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62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kumimoji="1"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5E9110-1075-42A4-9354-BB80E8A3747D}" type="datetimeFigureOut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2019/4/6</a:t>
            </a:fld>
            <a:endParaRPr lang="en-US" altLang="zh-TW" dirty="0"/>
          </a:p>
        </p:txBody>
      </p:sp>
      <p:sp>
        <p:nvSpPr>
          <p:cNvPr id="362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defRPr kumimoji="1" sz="1400" dirty="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/>
          </a:p>
        </p:txBody>
      </p:sp>
      <p:sp>
        <p:nvSpPr>
          <p:cNvPr id="362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kumimoji="1"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4632AA-CB9C-41D8-95B9-E79E93DE944D}" type="slidenum">
              <a:rPr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39472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1"/>
            </a:gs>
            <a:gs pos="50000">
              <a:srgbClr val="000066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82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2854325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 userDrawn="1"/>
        </p:nvSpPr>
        <p:spPr bwMode="auto">
          <a:xfrm>
            <a:off x="0" y="6846888"/>
            <a:ext cx="7772400" cy="11112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4800" b="1">
              <a:solidFill>
                <a:srgbClr val="000000"/>
              </a:solidFill>
              <a:ea typeface="新細明體" pitchFamily="18" charset="-120"/>
            </a:endParaRPr>
          </a:p>
        </p:txBody>
      </p:sp>
      <p:pic>
        <p:nvPicPr>
          <p:cNvPr id="1030" name="Picture 7" descr="typc banner 0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926138"/>
            <a:ext cx="9715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0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3" r:id="rId1"/>
    <p:sldLayoutId id="2147485514" r:id="rId2"/>
    <p:sldLayoutId id="2147485515" r:id="rId3"/>
    <p:sldLayoutId id="2147485516" r:id="rId4"/>
    <p:sldLayoutId id="2147485517" r:id="rId5"/>
    <p:sldLayoutId id="2147485518" r:id="rId6"/>
    <p:sldLayoutId id="2147485519" r:id="rId7"/>
    <p:sldLayoutId id="2147485520" r:id="rId8"/>
    <p:sldLayoutId id="2147485521" r:id="rId9"/>
    <p:sldLayoutId id="2147485522" r:id="rId10"/>
    <p:sldLayoutId id="21474855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44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66"/>
          </a:solidFill>
          <a:latin typeface="+mn-lt"/>
          <a:ea typeface="華康粗黑體" pitchFamily="49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FFFF66"/>
          </a:solidFill>
          <a:latin typeface="+mn-lt"/>
          <a:ea typeface="華康粗黑體" pitchFamily="49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87271-5FAB-48BD-87CB-CD6F3AF451C6}" type="datetimeFigureOut">
              <a:rPr lang="en-US" smtClean="0"/>
              <a:t>4/6/2019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5D0F1-1D51-4F1A-9374-D14172CAC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18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32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929575" y="229772"/>
            <a:ext cx="5181600" cy="1447800"/>
          </a:xfrm>
        </p:spPr>
        <p:txBody>
          <a:bodyPr/>
          <a:lstStyle/>
          <a:p>
            <a:pPr algn="r" eaLnBrk="1" hangingPunct="1">
              <a:spcBef>
                <a:spcPct val="35000"/>
              </a:spcBef>
            </a:pPr>
            <a:br>
              <a:rPr lang="en-US" altLang="zh-TW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</a:br>
            <a:r>
              <a:rPr lang="zh-TW" altLang="en-US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主 我獻全心互祢</a:t>
            </a:r>
            <a:br>
              <a:rPr lang="en-US" altLang="zh-TW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</a:br>
            <a:br>
              <a:rPr lang="en-US" altLang="zh-TW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</a:br>
            <a:r>
              <a:rPr lang="zh-TW" alt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標楷體" pitchFamily="65" charset="-120"/>
              </a:rPr>
              <a:t> </a:t>
            </a:r>
            <a:endParaRPr lang="zh-TW" alt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93102" y="1323629"/>
            <a:ext cx="4343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聖歌隊 獻詩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80808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E9BCAA1-D3D3-4F00-972D-64A49CB78CC2}"/>
              </a:ext>
            </a:extLst>
          </p:cNvPr>
          <p:cNvSpPr/>
          <p:nvPr/>
        </p:nvSpPr>
        <p:spPr>
          <a:xfrm>
            <a:off x="76200" y="4343400"/>
            <a:ext cx="5531835" cy="6588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solidFill>
                  <a:srgbClr val="0033CC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Lord, I give my heart to you,</a:t>
            </a:r>
            <a:endParaRPr lang="en-US" sz="3600" b="1" dirty="0">
              <a:solidFill>
                <a:srgbClr val="0033CC"/>
              </a:solidFill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041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7016" y="457200"/>
            <a:ext cx="8856984" cy="630932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主 我獻全心互祢</a:t>
            </a:r>
            <a:endParaRPr lang="en-US" altLang="zh-TW" sz="48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  <a:cs typeface="Arial" panose="020B0604020202020204" pitchFamily="34" charset="0"/>
              </a:rPr>
              <a:t>醫治充滿互我親像你</a:t>
            </a:r>
            <a:endParaRPr lang="en-US" altLang="zh-TW" sz="48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主 我獻全心互祢</a:t>
            </a:r>
            <a:endParaRPr lang="en-US" altLang="zh-TW" sz="48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用你愛疼</a:t>
            </a:r>
            <a:r>
              <a:rPr lang="zh-TW" altLang="en-US" sz="48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  <a:cs typeface="Arial" panose="020B0604020202020204" pitchFamily="34" charset="0"/>
              </a:rPr>
              <a:t>親近閣教示</a:t>
            </a:r>
            <a:endParaRPr lang="en-US" altLang="zh-TW" sz="48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  <a:cs typeface="Arial" panose="020B0604020202020204" pitchFamily="34" charset="0"/>
            </a:endParaRP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Lord, I give my heart to you,</a:t>
            </a: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Heal me, fill me, make me wholly thine.</a:t>
            </a: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Lord, I give my heart to you,</a:t>
            </a: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Reach me, teach me with your love divine.</a:t>
            </a:r>
          </a:p>
        </p:txBody>
      </p:sp>
      <p:pic>
        <p:nvPicPr>
          <p:cNvPr id="1026" name="Picture 2" descr="Image result for v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-315417"/>
            <a:ext cx="6048672" cy="111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6891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7016" y="457200"/>
            <a:ext cx="8856984" cy="630932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  <a:cs typeface="Arial" panose="020B0604020202020204" pitchFamily="34" charset="0"/>
              </a:rPr>
              <a:t>當你擘開活命餅 </a:t>
            </a:r>
            <a:r>
              <a:rPr lang="zh-TW" altLang="en-US" sz="48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破我石頭心</a:t>
            </a:r>
            <a:endParaRPr lang="en-US" altLang="zh-TW" sz="48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將你恩典斟滿我</a:t>
            </a:r>
            <a:endParaRPr lang="en-US" altLang="zh-TW" sz="48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00"/>
                </a:solidFill>
                <a:latin typeface="Cambria" panose="020405030504060302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福杯</a:t>
            </a:r>
            <a:r>
              <a:rPr lang="zh-TW" altLang="en-US" sz="48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滿滿入我內面</a:t>
            </a:r>
            <a:endParaRPr lang="en-US" altLang="zh-TW" sz="48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breaking of the bread, </a:t>
            </a: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break my heart of stone, </a:t>
            </a: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pouring of the wine, </a:t>
            </a: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pour into me your grace a lone.</a:t>
            </a:r>
          </a:p>
          <a:p>
            <a:pPr>
              <a:spcBef>
                <a:spcPts val="0"/>
              </a:spcBef>
            </a:pPr>
            <a:endParaRPr lang="en-US" altLang="zh-TW" sz="48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  <a:cs typeface="Arial" panose="020B0604020202020204" pitchFamily="34" charset="0"/>
            </a:endParaRPr>
          </a:p>
        </p:txBody>
      </p:sp>
      <p:pic>
        <p:nvPicPr>
          <p:cNvPr id="1026" name="Picture 2" descr="Image result for v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-315417"/>
            <a:ext cx="6048672" cy="111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8173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1C42229-596E-4030-A27C-57EEFCA8D2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9"/>
            <a:ext cx="2123728" cy="225480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6199"/>
            <a:ext cx="9000492" cy="6779741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主 我獻全心互祢</a:t>
            </a:r>
            <a:endParaRPr lang="en-US" altLang="zh-TW" sz="48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全所有奉獻</a:t>
            </a:r>
            <a:endParaRPr lang="en-US" altLang="zh-TW" sz="48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主 我獻全心互祢</a:t>
            </a:r>
            <a:endParaRPr lang="en-US" altLang="zh-TW" sz="48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全所有奉獻 全所有奉獻</a:t>
            </a:r>
            <a:endParaRPr lang="en-US" altLang="zh-TW" sz="48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全 獻互祢 我的救主</a:t>
            </a:r>
            <a:endParaRPr lang="en-US" altLang="zh-TW" sz="48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Lord, I give my heart to you.</a:t>
            </a: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surrender all, Lord, I give my heart of you.</a:t>
            </a: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surrender all, I surrender all, </a:t>
            </a: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to thee my blessed Savior, </a:t>
            </a:r>
          </a:p>
          <a:p>
            <a:pPr>
              <a:spcBef>
                <a:spcPts val="0"/>
              </a:spcBef>
            </a:pPr>
            <a:endParaRPr lang="en-US" altLang="zh-TW" sz="48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endParaRPr lang="en-US" altLang="zh-TW" sz="54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22723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1C42229-596E-4030-A27C-57EEFCA8D2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9"/>
            <a:ext cx="2123728" cy="225480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52400"/>
            <a:ext cx="9076692" cy="6324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全所有奉獻</a:t>
            </a:r>
            <a:endParaRPr lang="en-US" altLang="zh-TW" sz="48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主 我獻全心互祢</a:t>
            </a:r>
            <a:endParaRPr lang="en-US" altLang="zh-TW" sz="48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引導 造我 攏趁祢旨意</a:t>
            </a:r>
            <a:endParaRPr lang="en-US" altLang="zh-TW" sz="48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主 我獻全心互祢</a:t>
            </a:r>
            <a:endParaRPr lang="en-US" altLang="zh-TW" sz="48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surrender all.</a:t>
            </a: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Lord, I give my heart to you, </a:t>
            </a:r>
            <a:r>
              <a:rPr lang="en-US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 surrender all)</a:t>
            </a: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 me, make me all I need to be.</a:t>
            </a: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Lord, I give my heart to you, </a:t>
            </a:r>
            <a:r>
              <a:rPr lang="en-US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 surrender all)</a:t>
            </a:r>
          </a:p>
          <a:p>
            <a:pPr>
              <a:spcBef>
                <a:spcPts val="0"/>
              </a:spcBef>
            </a:pPr>
            <a:endParaRPr lang="en-US" altLang="zh-TW" sz="54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15322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EFA5AF5-3A05-4FB7-AA7B-F687076013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21771"/>
            <a:ext cx="2211068" cy="1472571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1C42229-596E-4030-A27C-57EEFCA8D2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787527" y="0"/>
            <a:ext cx="2425929" cy="223626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508" y="0"/>
            <a:ext cx="8856984" cy="630932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DFKai-SB" pitchFamily="65" charset="-120"/>
                <a:ea typeface="DFKai-SB" pitchFamily="65" charset="-120"/>
              </a:rPr>
              <a:t>塑造 指示 全然為著祢    </a:t>
            </a:r>
            <a:endParaRPr lang="en-US" altLang="zh-TW" sz="4800" b="1" dirty="0">
              <a:solidFill>
                <a:schemeClr val="tx1">
                  <a:lumMod val="95000"/>
                  <a:lumOff val="5000"/>
                </a:schemeClr>
              </a:solidFill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DFKai-SB" pitchFamily="65" charset="-120"/>
                <a:ea typeface="DFKai-SB" pitchFamily="65" charset="-120"/>
                <a:cs typeface="Arial" panose="020B0604020202020204" pitchFamily="34" charset="0"/>
              </a:rPr>
              <a:t>當我領受聖的餅</a:t>
            </a:r>
            <a:endParaRPr lang="en-US" altLang="zh-TW" sz="4800" b="1" dirty="0">
              <a:solidFill>
                <a:schemeClr val="tx1">
                  <a:lumMod val="95000"/>
                  <a:lumOff val="5000"/>
                </a:schemeClr>
              </a:solidFill>
              <a:latin typeface="DFKai-SB" pitchFamily="65" charset="-120"/>
              <a:ea typeface="DFKai-SB" pitchFamily="65" charset="-12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DFKai-SB" pitchFamily="65" charset="-120"/>
                <a:ea typeface="DFKai-SB" pitchFamily="65" charset="-120"/>
              </a:rPr>
              <a:t>救主懷抱照顧</a:t>
            </a:r>
            <a:endParaRPr lang="en-US" altLang="zh-TW" sz="4800" b="1" dirty="0">
              <a:solidFill>
                <a:schemeClr val="tx1">
                  <a:lumMod val="95000"/>
                  <a:lumOff val="5000"/>
                </a:schemeClr>
              </a:solidFill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DFKai-SB" pitchFamily="65" charset="-120"/>
                <a:ea typeface="DFKai-SB" pitchFamily="65" charset="-120"/>
              </a:rPr>
              <a:t>當阮高舉生命杯</a:t>
            </a:r>
            <a:endParaRPr lang="en-US" altLang="zh-TW" sz="4800" b="1" dirty="0">
              <a:solidFill>
                <a:schemeClr val="tx1">
                  <a:lumMod val="95000"/>
                  <a:lumOff val="5000"/>
                </a:schemeClr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Mold be, show me, how to live for thee.</a:t>
            </a: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we hold the sacred bread, </a:t>
            </a: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we’re held in your embrace.</a:t>
            </a: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we raise the cup of life, we’re raised upon your wings of grace.</a:t>
            </a:r>
          </a:p>
          <a:p>
            <a:pPr>
              <a:spcBef>
                <a:spcPts val="0"/>
              </a:spcBef>
            </a:pPr>
            <a:endParaRPr lang="en-US" altLang="zh-TW" sz="54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2118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EFA5AF5-3A05-4FB7-AA7B-F687076013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21771"/>
            <a:ext cx="2211068" cy="1472571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1C42229-596E-4030-A27C-57EEFCA8D2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787527" y="0"/>
            <a:ext cx="2425929" cy="223626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508" y="76200"/>
            <a:ext cx="8856984" cy="630932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zh-TW" altLang="en-US" sz="5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DFKai-SB" pitchFamily="65" charset="-120"/>
                <a:ea typeface="DFKai-SB" pitchFamily="65" charset="-120"/>
              </a:rPr>
              <a:t>受祢恩典的翅保護</a:t>
            </a:r>
            <a:endParaRPr lang="en-US" altLang="zh-TW" sz="5400" b="1" dirty="0">
              <a:solidFill>
                <a:schemeClr val="tx1">
                  <a:lumMod val="95000"/>
                  <a:lumOff val="5000"/>
                </a:schemeClr>
              </a:solidFill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5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DFKai-SB" pitchFamily="65" charset="-120"/>
                <a:ea typeface="DFKai-SB" pitchFamily="65" charset="-120"/>
              </a:rPr>
              <a:t>主 我獻全心互祢</a:t>
            </a:r>
            <a:endParaRPr lang="en-US" altLang="zh-TW" sz="5400" b="1" dirty="0">
              <a:solidFill>
                <a:schemeClr val="tx1">
                  <a:lumMod val="95000"/>
                  <a:lumOff val="5000"/>
                </a:schemeClr>
              </a:solidFill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5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DFKai-SB" pitchFamily="65" charset="-120"/>
                <a:ea typeface="DFKai-SB" pitchFamily="65" charset="-120"/>
              </a:rPr>
              <a:t>主 我獻全心互祢</a:t>
            </a:r>
            <a:endParaRPr lang="en-US" altLang="zh-TW" sz="5400" b="1" dirty="0">
              <a:solidFill>
                <a:schemeClr val="tx1">
                  <a:lumMod val="95000"/>
                  <a:lumOff val="5000"/>
                </a:schemeClr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Lord, I give my heart to you. </a:t>
            </a: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surrender all, Lard, I give my heart to you.</a:t>
            </a: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Lord, I give my heart to you. </a:t>
            </a: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surrender all, Lord, </a:t>
            </a:r>
          </a:p>
          <a:p>
            <a:r>
              <a:rPr lang="en-US" sz="3600" b="1" dirty="0">
                <a:solidFill>
                  <a:srgbClr val="0003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give my heart to you.</a:t>
            </a:r>
          </a:p>
        </p:txBody>
      </p:sp>
    </p:spTree>
    <p:extLst>
      <p:ext uri="{BB962C8B-B14F-4D97-AF65-F5344CB8AC3E}">
        <p14:creationId xmlns:p14="http://schemas.microsoft.com/office/powerpoint/2010/main" val="118409722"/>
      </p:ext>
    </p:extLst>
  </p:cSld>
  <p:clrMapOvr>
    <a:masterClrMapping/>
  </p:clrMapOvr>
</p:sld>
</file>

<file path=ppt/theme/theme1.xml><?xml version="1.0" encoding="utf-8"?>
<a:theme xmlns:a="http://schemas.openxmlformats.org/drawingml/2006/main" name="9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2_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7529</TotalTime>
  <Words>421</Words>
  <Application>Microsoft Office PowerPoint</Application>
  <PresentationFormat>On-screen Show (4:3)</PresentationFormat>
  <Paragraphs>51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DFKai-SB</vt:lpstr>
      <vt:lpstr>DFKai-SB</vt:lpstr>
      <vt:lpstr>Arial</vt:lpstr>
      <vt:lpstr>Calibri</vt:lpstr>
      <vt:lpstr>Cambria</vt:lpstr>
      <vt:lpstr>Times New Roman</vt:lpstr>
      <vt:lpstr>9_預設簡報設計</vt:lpstr>
      <vt:lpstr>2_預設簡報設計</vt:lpstr>
      <vt:lpstr>4_Office Theme</vt:lpstr>
      <vt:lpstr> 主 我獻全心互祢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701</cp:revision>
  <dcterms:created xsi:type="dcterms:W3CDTF">2015-12-30T23:14:56Z</dcterms:created>
  <dcterms:modified xsi:type="dcterms:W3CDTF">2019-04-06T16:56:28Z</dcterms:modified>
</cp:coreProperties>
</file>