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  <p:sldMasterId id="2147485512" r:id="rId2"/>
    <p:sldMasterId id="2147485984" r:id="rId3"/>
  </p:sldMasterIdLst>
  <p:notesMasterIdLst>
    <p:notesMasterId r:id="rId9"/>
  </p:notesMasterIdLst>
  <p:sldIdLst>
    <p:sldId id="2312" r:id="rId4"/>
    <p:sldId id="2318" r:id="rId5"/>
    <p:sldId id="2319" r:id="rId6"/>
    <p:sldId id="2320" r:id="rId7"/>
    <p:sldId id="232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B0"/>
    <a:srgbClr val="1C5451"/>
    <a:srgbClr val="004620"/>
    <a:srgbClr val="0F0C22"/>
    <a:srgbClr val="001B46"/>
    <a:srgbClr val="A14D07"/>
    <a:srgbClr val="FF3300"/>
    <a:srgbClr val="0033CC"/>
    <a:srgbClr val="000066"/>
    <a:srgbClr val="3B1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816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 eaLnBrk="0" hangingPunct="0">
              <a:defRPr kumimoji="1" sz="6000">
                <a:solidFill>
                  <a:srgbClr val="0000FF"/>
                </a:solidFill>
                <a:latin typeface="全真楷書" pitchFamily="49" charset="-120"/>
                <a:ea typeface="全真楷書" pitchFamily="49" charset="-120"/>
              </a:defRPr>
            </a:lvl1pPr>
            <a:lvl2pPr marL="742950" indent="-285750" defTabSz="903288" eaLnBrk="0" hangingPunct="0">
              <a:defRPr kumimoji="1" sz="6000">
                <a:solidFill>
                  <a:srgbClr val="0000FF"/>
                </a:solidFill>
                <a:latin typeface="全真楷書" pitchFamily="49" charset="-120"/>
                <a:ea typeface="全真楷書" pitchFamily="49" charset="-120"/>
              </a:defRPr>
            </a:lvl2pPr>
            <a:lvl3pPr marL="1143000" indent="-228600" defTabSz="903288" eaLnBrk="0" hangingPunct="0">
              <a:defRPr kumimoji="1" sz="6000">
                <a:solidFill>
                  <a:srgbClr val="0000FF"/>
                </a:solidFill>
                <a:latin typeface="全真楷書" pitchFamily="49" charset="-120"/>
                <a:ea typeface="全真楷書" pitchFamily="49" charset="-120"/>
              </a:defRPr>
            </a:lvl3pPr>
            <a:lvl4pPr marL="1600200" indent="-228600" defTabSz="903288" eaLnBrk="0" hangingPunct="0">
              <a:defRPr kumimoji="1" sz="6000">
                <a:solidFill>
                  <a:srgbClr val="0000FF"/>
                </a:solidFill>
                <a:latin typeface="全真楷書" pitchFamily="49" charset="-120"/>
                <a:ea typeface="全真楷書" pitchFamily="49" charset="-120"/>
              </a:defRPr>
            </a:lvl4pPr>
            <a:lvl5pPr marL="2057400" indent="-228600" defTabSz="903288" eaLnBrk="0" hangingPunct="0">
              <a:defRPr kumimoji="1" sz="6000">
                <a:solidFill>
                  <a:srgbClr val="0000FF"/>
                </a:solidFill>
                <a:latin typeface="全真楷書" pitchFamily="49" charset="-120"/>
                <a:ea typeface="全真楷書" pitchFamily="49" charset="-120"/>
              </a:defRPr>
            </a:lvl5pPr>
            <a:lvl6pPr marL="2514600" indent="-228600" algn="ctr" defTabSz="903288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kumimoji="1" sz="6000">
                <a:solidFill>
                  <a:srgbClr val="0000FF"/>
                </a:solidFill>
                <a:latin typeface="全真楷書" pitchFamily="49" charset="-120"/>
                <a:ea typeface="全真楷書" pitchFamily="49" charset="-120"/>
              </a:defRPr>
            </a:lvl6pPr>
            <a:lvl7pPr marL="2971800" indent="-228600" algn="ctr" defTabSz="903288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kumimoji="1" sz="6000">
                <a:solidFill>
                  <a:srgbClr val="0000FF"/>
                </a:solidFill>
                <a:latin typeface="全真楷書" pitchFamily="49" charset="-120"/>
                <a:ea typeface="全真楷書" pitchFamily="49" charset="-120"/>
              </a:defRPr>
            </a:lvl7pPr>
            <a:lvl8pPr marL="3429000" indent="-228600" algn="ctr" defTabSz="903288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kumimoji="1" sz="6000">
                <a:solidFill>
                  <a:srgbClr val="0000FF"/>
                </a:solidFill>
                <a:latin typeface="全真楷書" pitchFamily="49" charset="-120"/>
                <a:ea typeface="全真楷書" pitchFamily="49" charset="-120"/>
              </a:defRPr>
            </a:lvl8pPr>
            <a:lvl9pPr marL="3886200" indent="-228600" algn="ctr" defTabSz="903288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kumimoji="1" sz="6000">
                <a:solidFill>
                  <a:srgbClr val="0000FF"/>
                </a:solidFill>
                <a:latin typeface="全真楷書" pitchFamily="49" charset="-120"/>
                <a:ea typeface="全真楷書" pitchFamily="49" charset="-120"/>
              </a:defRPr>
            </a:lvl9pPr>
          </a:lstStyle>
          <a:p>
            <a:pPr eaLnBrk="1" hangingPunct="1"/>
            <a:fld id="{4E2DC6C8-14CE-4EEE-951F-FF6A18867CC4}" type="slidenum">
              <a:rPr lang="en-US" altLang="zh-TW" sz="1200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 eaLnBrk="1" hangingPunct="1"/>
              <a:t>1</a:t>
            </a:fld>
            <a:endParaRPr lang="en-US" altLang="zh-TW" sz="120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400"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901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B83AC-D6FA-42C1-9E55-5B686306BB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7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A3B36-A3C8-4B62-AE6D-FEF328262B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6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168C6-5ADE-4255-A38E-C65EF5C0D07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64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27309-F6D8-475D-A1EA-438AFE26AFF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90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9920D2D0-70F6-481F-8666-DD1EBABBE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60301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EDEBEFDE-1522-4F61-995C-2EA730593D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040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ECEB76DE-AE35-4F34-BB22-D5C2780864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7152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B06D0644-C840-4D59-9CED-C856C631E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8667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496A6D48-0846-4D2C-8725-17A2F0317A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9569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D030CD30-4D23-405A-9102-2D7090C6AC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80355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8012FDDF-37CC-4746-92D7-B2E19878BD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278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5B394-928D-4002-8A3D-5DEC1038F95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512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3ACF575B-3EA6-4EFC-9700-526663CBC5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167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2CF33446-0737-4531-9976-57431BBDEC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3036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92C6B0D1-2E46-4C1D-BAD4-01C5890F70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5446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FA71F0A4-4210-4C0C-966B-2DA391D4FC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66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50E99-3715-4D49-94C5-702CE04BFD7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0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F58A2-4F0B-457E-8A56-6C314B34766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A6F91-4C81-4C9B-B1A4-3AFD6104BE7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68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568EB-6CD0-4F62-B7F8-8DF9BC68F0D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0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AC186-4507-4549-90A3-3A8A51A6B3E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4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86F80-9971-429E-911B-851FABF4F9C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1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10829F-130F-4534-8C21-57A3E904F92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6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76BEAD-52D2-4976-B00B-D1AB335317BC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39448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85" r:id="rId1"/>
    <p:sldLayoutId id="2147485986" r:id="rId2"/>
    <p:sldLayoutId id="2147485987" r:id="rId3"/>
    <p:sldLayoutId id="2147485988" r:id="rId4"/>
    <p:sldLayoutId id="2147485989" r:id="rId5"/>
    <p:sldLayoutId id="2147485990" r:id="rId6"/>
    <p:sldLayoutId id="2147485991" r:id="rId7"/>
    <p:sldLayoutId id="2147485992" r:id="rId8"/>
    <p:sldLayoutId id="2147485993" r:id="rId9"/>
    <p:sldLayoutId id="2147485994" r:id="rId10"/>
    <p:sldLayoutId id="2147485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050247"/>
            <a:ext cx="6038850" cy="4807753"/>
          </a:xfrm>
          <a:prstGeom prst="rect">
            <a:avLst/>
          </a:prstGeom>
        </p:spPr>
      </p:pic>
      <p:sp>
        <p:nvSpPr>
          <p:cNvPr id="15360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72462"/>
            <a:ext cx="9144000" cy="18669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TW" altLang="en-US" sz="6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進入耶路撒冷</a:t>
            </a:r>
            <a:br>
              <a:rPr lang="zh-TW" altLang="en-US" sz="6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zh-TW" alt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聖歌隊 獻詩</a:t>
            </a:r>
            <a:endParaRPr lang="zh-TW" altLang="en-US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2400"/>
            <a:ext cx="5334000" cy="6858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200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2000" u="sng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170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3642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和散那大闢的後裔</a:t>
            </a:r>
            <a:br>
              <a:rPr lang="en-US" altLang="zh-TW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祂欲得著祝福</a:t>
            </a:r>
            <a:br>
              <a:rPr lang="en-US" altLang="zh-TW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和散那大闢的後裔</a:t>
            </a:r>
            <a:br>
              <a:rPr lang="en-US" altLang="zh-TW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祂欲得著祝福</a:t>
            </a:r>
            <a:br>
              <a:rPr lang="en-US" altLang="zh-TW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來唱和散那 和散那 歸佇至高</a:t>
            </a:r>
            <a:br>
              <a:rPr lang="en-US" altLang="zh-TW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來唱和散那 和散那 歸佇至高</a:t>
            </a:r>
            <a:br>
              <a:rPr lang="en-US" altLang="zh-TW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altLang="zh-TW" sz="5200" b="1" dirty="0">
              <a:ln w="1905"/>
              <a:solidFill>
                <a:srgbClr val="0000B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262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-685800" y="0"/>
            <a:ext cx="99822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君王欲淨進入耶路撒冷</a:t>
            </a:r>
            <a:br>
              <a:rPr lang="en-US" altLang="zh-TW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祂欲得著祝福</a:t>
            </a:r>
            <a:br>
              <a:rPr lang="en-US" altLang="zh-TW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百姓手搖棕樹迎接</a:t>
            </a:r>
            <a:br>
              <a:rPr lang="en-US" altLang="zh-TW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祂欲得著祝福</a:t>
            </a:r>
            <a:br>
              <a:rPr lang="en-US" altLang="zh-TW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14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和散那大闢的後裔</a:t>
            </a:r>
            <a:br>
              <a:rPr lang="en-US" altLang="zh-TW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祂欲得著祝福</a:t>
            </a:r>
            <a:br>
              <a:rPr lang="en-US" altLang="zh-TW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和散那大闢的後裔</a:t>
            </a:r>
            <a:br>
              <a:rPr lang="en-US" altLang="zh-TW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祂欲得著祝福</a:t>
            </a:r>
            <a:endParaRPr lang="en-US" altLang="zh-TW" sz="4800" b="1" dirty="0">
              <a:ln w="1905"/>
              <a:solidFill>
                <a:srgbClr val="0000B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來唱和散那 和散那 歸佇至高</a:t>
            </a:r>
            <a:br>
              <a:rPr lang="en-US" altLang="zh-TW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來唱和散那 和散那 歸佇至高</a:t>
            </a:r>
            <a:br>
              <a:rPr lang="en-US" altLang="zh-TW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君王欲淨進入耶路撒冷</a:t>
            </a:r>
            <a:br>
              <a:rPr lang="en-US" altLang="zh-TW" sz="54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祂欲得著祝福</a:t>
            </a:r>
            <a:br>
              <a:rPr lang="en-US" altLang="zh-TW" sz="54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百姓手搖棕樹迎接</a:t>
            </a:r>
            <a:br>
              <a:rPr lang="en-US" altLang="zh-TW" sz="54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祂欲得著祝福</a:t>
            </a:r>
            <a:br>
              <a:rPr lang="en-US" altLang="zh-TW" sz="5200" b="1" dirty="0">
                <a:ln w="1905"/>
                <a:solidFill>
                  <a:srgbClr val="0000B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altLang="zh-TW" sz="5200" b="1" dirty="0">
              <a:ln w="1905"/>
              <a:solidFill>
                <a:srgbClr val="0000B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105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-609600" y="-685800"/>
            <a:ext cx="99822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altLang="zh-TW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祂是是誰 </a:t>
            </a:r>
            <a:br>
              <a:rPr lang="en-US" altLang="zh-TW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是先知對加利利</a:t>
            </a:r>
            <a:br>
              <a:rPr lang="en-US" altLang="zh-TW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祂是是誰</a:t>
            </a:r>
            <a:br>
              <a:rPr lang="en-US" altLang="zh-TW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奉主名來</a:t>
            </a:r>
            <a:br>
              <a:rPr lang="en-US" altLang="zh-TW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通得著祝福</a:t>
            </a:r>
            <a:br>
              <a:rPr lang="en-US" altLang="zh-TW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榮光主上帝</a:t>
            </a:r>
            <a:endParaRPr lang="en-US" altLang="zh-TW" sz="5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7957916"/>
      </p:ext>
    </p:extLst>
  </p:cSld>
  <p:clrMapOvr>
    <a:masterClrMapping/>
  </p:clrMapOvr>
</p:sld>
</file>

<file path=ppt/theme/theme1.xml><?xml version="1.0" encoding="utf-8"?>
<a:theme xmlns:a="http://schemas.openxmlformats.org/drawingml/2006/main" name="3_預設簡報設計">
  <a:themeElements>
    <a:clrScheme name="預設簡報設計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9253</TotalTime>
  <Words>38</Words>
  <Application>Microsoft Office PowerPoint</Application>
  <PresentationFormat>On-screen Show (4:3)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DFKai-SB</vt:lpstr>
      <vt:lpstr>Arial</vt:lpstr>
      <vt:lpstr>Arial Narrow</vt:lpstr>
      <vt:lpstr>Calibri</vt:lpstr>
      <vt:lpstr>Times New Roman</vt:lpstr>
      <vt:lpstr>3_預設簡報設計</vt:lpstr>
      <vt:lpstr>2_預設簡報設計</vt:lpstr>
      <vt:lpstr>6_Office Theme</vt:lpstr>
      <vt:lpstr>進入耶路撒冷 聖歌隊 獻詩</vt:lpstr>
      <vt:lpstr>和散那大闢的後裔 祂欲得著祝福 和散那大闢的後裔 祂欲得著祝福 來唱和散那 和散那 歸佇至高 來唱和散那 和散那 歸佇至高 </vt:lpstr>
      <vt:lpstr>君王欲淨進入耶路撒冷 祂欲得著祝福 百姓手搖棕樹迎接 祂欲得著祝福  和散那大闢的後裔 祂欲得著祝福 和散那大闢的後裔 祂欲得著祝福</vt:lpstr>
      <vt:lpstr>來唱和散那 和散那 歸佇至高 來唱和散那 和散那 歸佇至高  君王欲淨進入耶路撒冷 祂欲得著祝福 百姓手搖棕樹迎接 祂欲得著祝福 </vt:lpstr>
      <vt:lpstr> 祂是是誰  是先知對加利利 祂是是誰 奉主名來 通得著祝福 榮光主上帝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909</cp:revision>
  <dcterms:created xsi:type="dcterms:W3CDTF">2015-12-30T23:14:56Z</dcterms:created>
  <dcterms:modified xsi:type="dcterms:W3CDTF">2019-04-13T19:26:57Z</dcterms:modified>
</cp:coreProperties>
</file>