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0" r:id="rId1"/>
    <p:sldMasterId id="2147485512" r:id="rId2"/>
    <p:sldMasterId id="2147485984" r:id="rId3"/>
  </p:sldMasterIdLst>
  <p:notesMasterIdLst>
    <p:notesMasterId r:id="rId9"/>
  </p:notesMasterIdLst>
  <p:sldIdLst>
    <p:sldId id="2312" r:id="rId4"/>
    <p:sldId id="2318" r:id="rId5"/>
    <p:sldId id="2319" r:id="rId6"/>
    <p:sldId id="2320" r:id="rId7"/>
    <p:sldId id="232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B0"/>
    <a:srgbClr val="1C5451"/>
    <a:srgbClr val="004620"/>
    <a:srgbClr val="0F0C22"/>
    <a:srgbClr val="001B46"/>
    <a:srgbClr val="A14D07"/>
    <a:srgbClr val="FF3300"/>
    <a:srgbClr val="0033CC"/>
    <a:srgbClr val="000066"/>
    <a:srgbClr val="3B1A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816" y="5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5E9E5-1CF4-4B11-8E9E-212830D397AB}" type="datetimeFigureOut">
              <a:rPr lang="en-US" smtClean="0"/>
              <a:t>4/13/2019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68C712-BFC7-4BFF-A590-4EB113D85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102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 eaLnBrk="0" hangingPunct="0">
              <a:defRPr kumimoji="1" sz="6000">
                <a:solidFill>
                  <a:srgbClr val="0000FF"/>
                </a:solidFill>
                <a:latin typeface="全真楷書" pitchFamily="49" charset="-120"/>
                <a:ea typeface="全真楷書" pitchFamily="49" charset="-120"/>
              </a:defRPr>
            </a:lvl1pPr>
            <a:lvl2pPr marL="742950" indent="-285750" defTabSz="903288" eaLnBrk="0" hangingPunct="0">
              <a:defRPr kumimoji="1" sz="6000">
                <a:solidFill>
                  <a:srgbClr val="0000FF"/>
                </a:solidFill>
                <a:latin typeface="全真楷書" pitchFamily="49" charset="-120"/>
                <a:ea typeface="全真楷書" pitchFamily="49" charset="-120"/>
              </a:defRPr>
            </a:lvl2pPr>
            <a:lvl3pPr marL="1143000" indent="-228600" defTabSz="903288" eaLnBrk="0" hangingPunct="0">
              <a:defRPr kumimoji="1" sz="6000">
                <a:solidFill>
                  <a:srgbClr val="0000FF"/>
                </a:solidFill>
                <a:latin typeface="全真楷書" pitchFamily="49" charset="-120"/>
                <a:ea typeface="全真楷書" pitchFamily="49" charset="-120"/>
              </a:defRPr>
            </a:lvl3pPr>
            <a:lvl4pPr marL="1600200" indent="-228600" defTabSz="903288" eaLnBrk="0" hangingPunct="0">
              <a:defRPr kumimoji="1" sz="6000">
                <a:solidFill>
                  <a:srgbClr val="0000FF"/>
                </a:solidFill>
                <a:latin typeface="全真楷書" pitchFamily="49" charset="-120"/>
                <a:ea typeface="全真楷書" pitchFamily="49" charset="-120"/>
              </a:defRPr>
            </a:lvl4pPr>
            <a:lvl5pPr marL="2057400" indent="-228600" defTabSz="903288" eaLnBrk="0" hangingPunct="0">
              <a:defRPr kumimoji="1" sz="6000">
                <a:solidFill>
                  <a:srgbClr val="0000FF"/>
                </a:solidFill>
                <a:latin typeface="全真楷書" pitchFamily="49" charset="-120"/>
                <a:ea typeface="全真楷書" pitchFamily="49" charset="-120"/>
              </a:defRPr>
            </a:lvl5pPr>
            <a:lvl6pPr marL="2514600" indent="-228600" algn="ctr" defTabSz="903288" eaLnBrk="0" fontAlgn="base" hangingPunct="0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defRPr kumimoji="1" sz="6000">
                <a:solidFill>
                  <a:srgbClr val="0000FF"/>
                </a:solidFill>
                <a:latin typeface="全真楷書" pitchFamily="49" charset="-120"/>
                <a:ea typeface="全真楷書" pitchFamily="49" charset="-120"/>
              </a:defRPr>
            </a:lvl6pPr>
            <a:lvl7pPr marL="2971800" indent="-228600" algn="ctr" defTabSz="903288" eaLnBrk="0" fontAlgn="base" hangingPunct="0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defRPr kumimoji="1" sz="6000">
                <a:solidFill>
                  <a:srgbClr val="0000FF"/>
                </a:solidFill>
                <a:latin typeface="全真楷書" pitchFamily="49" charset="-120"/>
                <a:ea typeface="全真楷書" pitchFamily="49" charset="-120"/>
              </a:defRPr>
            </a:lvl7pPr>
            <a:lvl8pPr marL="3429000" indent="-228600" algn="ctr" defTabSz="903288" eaLnBrk="0" fontAlgn="base" hangingPunct="0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defRPr kumimoji="1" sz="6000">
                <a:solidFill>
                  <a:srgbClr val="0000FF"/>
                </a:solidFill>
                <a:latin typeface="全真楷書" pitchFamily="49" charset="-120"/>
                <a:ea typeface="全真楷書" pitchFamily="49" charset="-120"/>
              </a:defRPr>
            </a:lvl8pPr>
            <a:lvl9pPr marL="3886200" indent="-228600" algn="ctr" defTabSz="903288" eaLnBrk="0" fontAlgn="base" hangingPunct="0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defRPr kumimoji="1" sz="6000">
                <a:solidFill>
                  <a:srgbClr val="0000FF"/>
                </a:solidFill>
                <a:latin typeface="全真楷書" pitchFamily="49" charset="-120"/>
                <a:ea typeface="全真楷書" pitchFamily="49" charset="-120"/>
              </a:defRPr>
            </a:lvl9pPr>
          </a:lstStyle>
          <a:p>
            <a:pPr eaLnBrk="1" hangingPunct="1"/>
            <a:fld id="{4E2DC6C8-14CE-4EEE-951F-FF6A18867CC4}" type="slidenum">
              <a:rPr lang="en-US" altLang="zh-TW" sz="1200">
                <a:solidFill>
                  <a:prstClr val="black"/>
                </a:solidFill>
                <a:latin typeface="Times New Roman" pitchFamily="18" charset="0"/>
                <a:ea typeface="新細明體" pitchFamily="18" charset="-120"/>
              </a:rPr>
              <a:pPr eaLnBrk="1" hangingPunct="1"/>
              <a:t>1</a:t>
            </a:fld>
            <a:endParaRPr lang="en-US" altLang="zh-TW" sz="1200">
              <a:solidFill>
                <a:prstClr val="black"/>
              </a:solidFill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180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0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z="1400">
              <a:ea typeface="全真楷書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290168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B83AC-D6FA-42C1-9E55-5B686306BB25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0072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4A3B36-A3C8-4B62-AE6D-FEF328262BF8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6466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5168C6-5ADE-4255-A38E-C65EF5C0D07C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20649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33801936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7151740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40676160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244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2580161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1195898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27580398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92185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366201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327309-F6D8-475D-A1EA-438AFE26AFF2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76904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3083469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5276662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43700" y="381000"/>
            <a:ext cx="20955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1341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7867599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9920D2D0-70F6-481F-8666-DD1EBABBEEA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6603011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EDEBEFDE-1522-4F61-995C-2EA730593DF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7304084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ECEB76DE-AE35-4F34-BB22-D5C27808649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171522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B06D0644-C840-4D59-9CED-C856C631E47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786670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496A6D48-0846-4D2C-8725-17A2F0317AC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9956970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D030CD30-4D23-405A-9102-2D7090C6ACD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4803551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8012FDDF-37CC-4746-92D7-B2E19878BD4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72782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15B394-928D-4002-8A3D-5DEC1038F956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25129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3ACF575B-3EA6-4EFC-9700-526663CBC57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216761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2CF33446-0737-4531-9976-57431BBDEC9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3303675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92C6B0D1-2E46-4C1D-BAD4-01C5890F708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8544687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FA71F0A4-4210-4C0C-966B-2DA391D4FC4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2661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950E99-3715-4D49-94C5-702CE04BFD7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0400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2F58A2-4F0B-457E-8A56-6C314B347664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827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2A6F91-4C81-4C9B-B1A4-3AFD6104BE74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2684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2568EB-6CD0-4F62-B7F8-8DF9BC68F0D0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8605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FAC186-4507-4549-90A3-3A8A51A6B3E1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848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86F80-9971-429E-911B-851FABF4F9C1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511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defRPr sz="14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defRPr sz="14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4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210829F-130F-4534-8C21-57A3E904F921}" type="slidenum">
              <a:rPr kumimoji="1"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6569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1" r:id="rId1"/>
    <p:sldLayoutId id="2147483822" r:id="rId2"/>
    <p:sldLayoutId id="2147483823" r:id="rId3"/>
    <p:sldLayoutId id="2147483824" r:id="rId4"/>
    <p:sldLayoutId id="2147483825" r:id="rId5"/>
    <p:sldLayoutId id="2147483826" r:id="rId6"/>
    <p:sldLayoutId id="2147483827" r:id="rId7"/>
    <p:sldLayoutId id="2147483828" r:id="rId8"/>
    <p:sldLayoutId id="2147483829" r:id="rId9"/>
    <p:sldLayoutId id="2147483830" r:id="rId10"/>
    <p:sldLayoutId id="21474838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tx1"/>
            </a:gs>
            <a:gs pos="50000">
              <a:srgbClr val="000066"/>
            </a:gs>
            <a:gs pos="100000">
              <a:schemeClr val="tx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3820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3820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auto">
          <a:xfrm>
            <a:off x="2854325" y="29765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zh-TW" altLang="en-US">
              <a:solidFill>
                <a:srgbClr val="000000"/>
              </a:solidFill>
            </a:endParaRPr>
          </a:p>
        </p:txBody>
      </p:sp>
      <p:sp>
        <p:nvSpPr>
          <p:cNvPr id="1029" name="Line 5"/>
          <p:cNvSpPr>
            <a:spLocks noChangeShapeType="1"/>
          </p:cNvSpPr>
          <p:nvPr userDrawn="1"/>
        </p:nvSpPr>
        <p:spPr bwMode="auto">
          <a:xfrm>
            <a:off x="0" y="6846888"/>
            <a:ext cx="7772400" cy="11112"/>
          </a:xfrm>
          <a:prstGeom prst="line">
            <a:avLst/>
          </a:prstGeom>
          <a:noFill/>
          <a:ln w="38100">
            <a:solidFill>
              <a:srgbClr val="FF9966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en-US" sz="4800" b="1">
              <a:solidFill>
                <a:srgbClr val="000000"/>
              </a:solidFill>
              <a:ea typeface="新細明體" pitchFamily="18" charset="-120"/>
            </a:endParaRPr>
          </a:p>
        </p:txBody>
      </p:sp>
      <p:pic>
        <p:nvPicPr>
          <p:cNvPr id="1030" name="Picture 7" descr="typc banner 0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5926138"/>
            <a:ext cx="971550" cy="93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2012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513" r:id="rId1"/>
    <p:sldLayoutId id="2147485514" r:id="rId2"/>
    <p:sldLayoutId id="2147485515" r:id="rId3"/>
    <p:sldLayoutId id="2147485516" r:id="rId4"/>
    <p:sldLayoutId id="2147485517" r:id="rId5"/>
    <p:sldLayoutId id="2147485518" r:id="rId6"/>
    <p:sldLayoutId id="2147485519" r:id="rId7"/>
    <p:sldLayoutId id="2147485520" r:id="rId8"/>
    <p:sldLayoutId id="2147485521" r:id="rId9"/>
    <p:sldLayoutId id="2147485522" r:id="rId10"/>
    <p:sldLayoutId id="214748552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kumimoji="1" sz="4400">
          <a:solidFill>
            <a:srgbClr val="FFFF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rgbClr val="FFFF66"/>
          </a:solidFill>
          <a:latin typeface="+mn-lt"/>
          <a:ea typeface="華康粗黑體" pitchFamily="49" charset="-12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rgbClr val="FFFF66"/>
          </a:solidFill>
          <a:latin typeface="+mn-lt"/>
          <a:ea typeface="華康粗黑體" pitchFamily="49" charset="-12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376BEAD-52D2-4976-B00B-D1AB335317BC}" type="slidenum">
              <a:rPr kumimoji="1" lang="en-US" altLang="zh-TW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94481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985" r:id="rId1"/>
    <p:sldLayoutId id="2147485986" r:id="rId2"/>
    <p:sldLayoutId id="2147485987" r:id="rId3"/>
    <p:sldLayoutId id="2147485988" r:id="rId4"/>
    <p:sldLayoutId id="2147485989" r:id="rId5"/>
    <p:sldLayoutId id="2147485990" r:id="rId6"/>
    <p:sldLayoutId id="2147485991" r:id="rId7"/>
    <p:sldLayoutId id="2147485992" r:id="rId8"/>
    <p:sldLayoutId id="2147485993" r:id="rId9"/>
    <p:sldLayoutId id="2147485994" r:id="rId10"/>
    <p:sldLayoutId id="21474859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2050247"/>
            <a:ext cx="6038850" cy="4807753"/>
          </a:xfrm>
          <a:prstGeom prst="rect">
            <a:avLst/>
          </a:prstGeom>
        </p:spPr>
      </p:pic>
      <p:sp>
        <p:nvSpPr>
          <p:cNvPr id="153603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172462"/>
            <a:ext cx="9144000" cy="1866900"/>
          </a:xfrm>
          <a:effectLst>
            <a:outerShdw dist="35921" dir="2700000" algn="ctr" rotWithShape="0">
              <a:srgbClr val="000000"/>
            </a:outerShdw>
          </a:effectLst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zh-TW" altLang="en-US" sz="60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進入耶路撒冷</a:t>
            </a:r>
            <a:br>
              <a:rPr lang="zh-TW" altLang="en-US" sz="6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</a:br>
            <a:r>
              <a:rPr lang="zh-TW" altLang="en-US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DFKai-SB" pitchFamily="65" charset="-120"/>
                <a:ea typeface="DFKai-SB" pitchFamily="65" charset="-120"/>
              </a:rPr>
              <a:t>聖歌隊 獻詩</a:t>
            </a:r>
            <a:endParaRPr lang="zh-TW" altLang="en-US" i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57200" y="152400"/>
            <a:ext cx="5334000" cy="685800"/>
          </a:xfrm>
        </p:spPr>
        <p:txBody>
          <a:bodyPr/>
          <a:lstStyle/>
          <a:p>
            <a:pPr marL="0" indent="0">
              <a:buNone/>
            </a:pPr>
            <a:r>
              <a:rPr lang="en-US" altLang="zh-TW" sz="3200" u="sng" dirty="0">
                <a:solidFill>
                  <a:srgbClr val="FFFF00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en-US" sz="2000" u="sng" dirty="0">
              <a:solidFill>
                <a:srgbClr val="FFFF00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41701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839200" cy="6364288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sz="5200" b="1" dirty="0">
                <a:ln w="1905"/>
                <a:solidFill>
                  <a:srgbClr val="0000B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和散那大闢的後裔</a:t>
            </a:r>
            <a:br>
              <a:rPr lang="en-US" altLang="zh-TW" sz="5200" b="1" dirty="0">
                <a:ln w="1905"/>
                <a:solidFill>
                  <a:srgbClr val="0000B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200" b="1" dirty="0">
                <a:ln w="1905"/>
                <a:solidFill>
                  <a:srgbClr val="0000B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祂欲得著祝福</a:t>
            </a:r>
            <a:br>
              <a:rPr lang="en-US" altLang="zh-TW" sz="5200" b="1" dirty="0">
                <a:ln w="1905"/>
                <a:solidFill>
                  <a:srgbClr val="0000B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200" b="1" dirty="0">
                <a:ln w="1905"/>
                <a:solidFill>
                  <a:srgbClr val="0000B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和散那大闢的後裔</a:t>
            </a:r>
            <a:br>
              <a:rPr lang="en-US" altLang="zh-TW" sz="5200" b="1" dirty="0">
                <a:ln w="1905"/>
                <a:solidFill>
                  <a:srgbClr val="0000B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200" b="1" dirty="0">
                <a:ln w="1905"/>
                <a:solidFill>
                  <a:srgbClr val="0000B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祂欲得著祝福</a:t>
            </a:r>
            <a:br>
              <a:rPr lang="en-US" altLang="zh-TW" sz="5200" b="1" dirty="0">
                <a:ln w="1905"/>
                <a:solidFill>
                  <a:srgbClr val="0000B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200" b="1" dirty="0">
                <a:ln w="1905"/>
                <a:solidFill>
                  <a:srgbClr val="0000B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來唱和散那 和散那 歸佇至高</a:t>
            </a:r>
            <a:br>
              <a:rPr lang="en-US" altLang="zh-TW" sz="5200" b="1" dirty="0">
                <a:ln w="1905"/>
                <a:solidFill>
                  <a:srgbClr val="0000B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200" b="1" dirty="0">
                <a:ln w="1905"/>
                <a:solidFill>
                  <a:srgbClr val="0000B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來唱和散那 和散那 歸佇至高</a:t>
            </a:r>
            <a:br>
              <a:rPr lang="en-US" altLang="zh-TW" sz="5200" b="1" dirty="0">
                <a:ln w="1905"/>
                <a:solidFill>
                  <a:srgbClr val="0000B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altLang="zh-TW" sz="5200" b="1" dirty="0">
              <a:ln w="1905"/>
              <a:solidFill>
                <a:srgbClr val="0000B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22624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0"/>
            <a:ext cx="9144000" cy="6858000"/>
          </a:xfrm>
          <a:prstGeom prst="rect">
            <a:avLst/>
          </a:prstGeom>
        </p:spPr>
      </p:pic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-685800" y="0"/>
            <a:ext cx="9982200" cy="6858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sz="4800" b="1" dirty="0">
                <a:ln w="1905"/>
                <a:solidFill>
                  <a:srgbClr val="0000B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君王欲淨進入耶路撒冷</a:t>
            </a:r>
            <a:br>
              <a:rPr lang="en-US" altLang="zh-TW" sz="4800" b="1" dirty="0">
                <a:ln w="1905"/>
                <a:solidFill>
                  <a:srgbClr val="0000B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n w="1905"/>
                <a:solidFill>
                  <a:srgbClr val="0000B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祂欲得著祝福</a:t>
            </a:r>
            <a:br>
              <a:rPr lang="en-US" altLang="zh-TW" sz="4800" b="1" dirty="0">
                <a:ln w="1905"/>
                <a:solidFill>
                  <a:srgbClr val="0000B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n w="1905"/>
                <a:solidFill>
                  <a:srgbClr val="0000B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百姓手搖棕樹迎接</a:t>
            </a:r>
            <a:br>
              <a:rPr lang="en-US" altLang="zh-TW" sz="4800" b="1" dirty="0">
                <a:ln w="1905"/>
                <a:solidFill>
                  <a:srgbClr val="0000B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n w="1905"/>
                <a:solidFill>
                  <a:srgbClr val="0000B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祂欲得著祝福</a:t>
            </a:r>
            <a:br>
              <a:rPr lang="en-US" altLang="zh-TW" sz="4800" b="1" dirty="0">
                <a:ln w="1905"/>
                <a:solidFill>
                  <a:srgbClr val="0000B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US" altLang="zh-TW" sz="1400" b="1" dirty="0">
                <a:ln w="1905"/>
                <a:solidFill>
                  <a:srgbClr val="0000B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n w="1905"/>
                <a:solidFill>
                  <a:srgbClr val="0000B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和散那大闢的後裔</a:t>
            </a:r>
            <a:br>
              <a:rPr lang="en-US" altLang="zh-TW" sz="4800" b="1" dirty="0">
                <a:ln w="1905"/>
                <a:solidFill>
                  <a:srgbClr val="0000B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n w="1905"/>
                <a:solidFill>
                  <a:srgbClr val="0000B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祂欲得著祝福</a:t>
            </a:r>
            <a:br>
              <a:rPr lang="en-US" altLang="zh-TW" sz="4800" b="1" dirty="0">
                <a:ln w="1905"/>
                <a:solidFill>
                  <a:srgbClr val="0000B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n w="1905"/>
                <a:solidFill>
                  <a:srgbClr val="0000B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和散那大闢的後裔</a:t>
            </a:r>
            <a:br>
              <a:rPr lang="en-US" altLang="zh-TW" sz="4800" b="1" dirty="0">
                <a:ln w="1905"/>
                <a:solidFill>
                  <a:srgbClr val="0000B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n w="1905"/>
                <a:solidFill>
                  <a:srgbClr val="0000B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祂欲得著祝福</a:t>
            </a:r>
            <a:endParaRPr lang="en-US" altLang="zh-TW" sz="4800" b="1" dirty="0">
              <a:ln w="1905"/>
              <a:solidFill>
                <a:srgbClr val="0000B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061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sz="5200" b="1" dirty="0">
                <a:ln w="1905"/>
                <a:solidFill>
                  <a:srgbClr val="0000B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來唱和散那 和散那 歸佇至高</a:t>
            </a:r>
            <a:br>
              <a:rPr lang="en-US" altLang="zh-TW" sz="5200" b="1" dirty="0">
                <a:ln w="1905"/>
                <a:solidFill>
                  <a:srgbClr val="0000B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200" b="1" dirty="0">
                <a:ln w="1905"/>
                <a:solidFill>
                  <a:srgbClr val="0000B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來唱和散那 和散那 歸佇至高</a:t>
            </a:r>
            <a:br>
              <a:rPr lang="en-US" altLang="zh-TW" sz="5200" b="1" dirty="0">
                <a:ln w="1905"/>
                <a:solidFill>
                  <a:srgbClr val="0000B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US" altLang="zh-TW" sz="5200" b="1" dirty="0">
                <a:ln w="1905"/>
                <a:solidFill>
                  <a:srgbClr val="0000B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n w="1905"/>
                <a:solidFill>
                  <a:srgbClr val="0000B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君王欲淨進入耶路撒冷</a:t>
            </a:r>
            <a:br>
              <a:rPr lang="en-US" altLang="zh-TW" sz="5400" b="1" dirty="0">
                <a:ln w="1905"/>
                <a:solidFill>
                  <a:srgbClr val="0000B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n w="1905"/>
                <a:solidFill>
                  <a:srgbClr val="0000B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祂欲得著祝福</a:t>
            </a:r>
            <a:br>
              <a:rPr lang="en-US" altLang="zh-TW" sz="5400" b="1" dirty="0">
                <a:ln w="1905"/>
                <a:solidFill>
                  <a:srgbClr val="0000B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n w="1905"/>
                <a:solidFill>
                  <a:srgbClr val="0000B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百姓手搖棕樹迎接</a:t>
            </a:r>
            <a:br>
              <a:rPr lang="en-US" altLang="zh-TW" sz="5400" b="1" dirty="0">
                <a:ln w="1905"/>
                <a:solidFill>
                  <a:srgbClr val="0000B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n w="1905"/>
                <a:solidFill>
                  <a:srgbClr val="0000B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祂欲得著祝福</a:t>
            </a:r>
            <a:br>
              <a:rPr lang="en-US" altLang="zh-TW" sz="5200" b="1" dirty="0">
                <a:ln w="1905"/>
                <a:solidFill>
                  <a:srgbClr val="0000B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altLang="zh-TW" sz="5200" b="1" dirty="0">
              <a:ln w="1905"/>
              <a:solidFill>
                <a:srgbClr val="0000B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110553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0"/>
            <a:ext cx="9144000" cy="6858000"/>
          </a:xfrm>
          <a:prstGeom prst="rect">
            <a:avLst/>
          </a:prstGeom>
        </p:spPr>
      </p:pic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-609600" y="-685800"/>
            <a:ext cx="9982200" cy="6858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en-US" altLang="zh-TW" sz="5400" b="1" dirty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祂是是誰 </a:t>
            </a:r>
            <a:br>
              <a:rPr lang="en-US" altLang="zh-TW" sz="5400" b="1" dirty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是先知對加利利</a:t>
            </a:r>
            <a:br>
              <a:rPr lang="en-US" altLang="zh-TW" sz="5400" b="1" dirty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祂是是誰</a:t>
            </a:r>
            <a:br>
              <a:rPr lang="en-US" altLang="zh-TW" sz="5400" b="1" dirty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奉主名來</a:t>
            </a:r>
            <a:br>
              <a:rPr lang="en-US" altLang="zh-TW" sz="5400" b="1" dirty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通得著祝福</a:t>
            </a:r>
            <a:br>
              <a:rPr lang="en-US" altLang="zh-TW" sz="5400" b="1" dirty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榮光主上帝</a:t>
            </a:r>
            <a:endParaRPr lang="en-US" altLang="zh-TW" sz="5400" b="1" dirty="0">
              <a:ln w="1905"/>
              <a:solidFill>
                <a:srgbClr val="7030A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17957916"/>
      </p:ext>
    </p:extLst>
  </p:cSld>
  <p:clrMapOvr>
    <a:masterClrMapping/>
  </p:clrMapOvr>
</p:sld>
</file>

<file path=ppt/theme/theme1.xml><?xml version="1.0" encoding="utf-8"?>
<a:theme xmlns:a="http://schemas.openxmlformats.org/drawingml/2006/main" name="3_預設簡報設計">
  <a:themeElements>
    <a:clrScheme name="預設簡報設計 3">
      <a:dk1>
        <a:srgbClr val="000000"/>
      </a:dk1>
      <a:lt1>
        <a:srgbClr val="FFFFFF"/>
      </a:lt1>
      <a:dk2>
        <a:srgbClr val="000000"/>
      </a:dk2>
      <a:lt2>
        <a:srgbClr val="333333"/>
      </a:lt2>
      <a:accent1>
        <a:srgbClr val="DDDDDD"/>
      </a:accent1>
      <a:accent2>
        <a:srgbClr val="808080"/>
      </a:accent2>
      <a:accent3>
        <a:srgbClr val="FFFFFF"/>
      </a:accent3>
      <a:accent4>
        <a:srgbClr val="000000"/>
      </a:accent4>
      <a:accent5>
        <a:srgbClr val="EBEBEB"/>
      </a:accent5>
      <a:accent6>
        <a:srgbClr val="737373"/>
      </a:accent6>
      <a:hlink>
        <a:srgbClr val="4D4D4D"/>
      </a:hlink>
      <a:folHlink>
        <a:srgbClr val="EAEAEA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45791" dir="2021404" algn="ctr" rotWithShape="0">
            <a:srgbClr val="000000"/>
          </a:outerShdw>
        </a:effectLst>
      </a:spPr>
      <a:bodyPr vert="horz" wrap="square" lIns="91430" tIns="45715" rIns="91430" bIns="45715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>
            <a:tab pos="2395538" algn="l"/>
          </a:tabLst>
          <a:defRPr kumimoji="1" lang="zh-TW" altLang="en-US" sz="6000" b="0" i="0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全真楷書" pitchFamily="49" charset="-120"/>
            <a:ea typeface="全真楷書" pitchFamily="49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45791" dir="2021404" algn="ctr" rotWithShape="0">
            <a:srgbClr val="000000"/>
          </a:outerShdw>
        </a:effectLst>
      </a:spPr>
      <a:bodyPr vert="horz" wrap="square" lIns="91430" tIns="45715" rIns="91430" bIns="45715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>
            <a:tab pos="2395538" algn="l"/>
          </a:tabLst>
          <a:defRPr kumimoji="1" lang="zh-TW" altLang="en-US" sz="6000" b="0" i="0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全真楷書" pitchFamily="49" charset="-120"/>
            <a:ea typeface="全真楷書" pitchFamily="49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預設簡報設計">
  <a:themeElements>
    <a:clrScheme name="1_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預設簡報設計">
      <a:majorFont>
        <a:latin typeface="Times New Roman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9253</TotalTime>
  <Words>38</Words>
  <Application>Microsoft Office PowerPoint</Application>
  <PresentationFormat>On-screen Show (4:3)</PresentationFormat>
  <Paragraphs>7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DFKai-SB</vt:lpstr>
      <vt:lpstr>Arial</vt:lpstr>
      <vt:lpstr>Arial Narrow</vt:lpstr>
      <vt:lpstr>Calibri</vt:lpstr>
      <vt:lpstr>Times New Roman</vt:lpstr>
      <vt:lpstr>3_預設簡報設計</vt:lpstr>
      <vt:lpstr>2_預設簡報設計</vt:lpstr>
      <vt:lpstr>6_Office Theme</vt:lpstr>
      <vt:lpstr>進入耶路撒冷 聖歌隊 獻詩</vt:lpstr>
      <vt:lpstr>和散那大闢的後裔 祂欲得著祝福 和散那大闢的後裔 祂欲得著祝福 來唱和散那 和散那 歸佇至高 來唱和散那 和散那 歸佇至高 </vt:lpstr>
      <vt:lpstr>君王欲淨進入耶路撒冷 祂欲得著祝福 百姓手搖棕樹迎接 祂欲得著祝福  和散那大闢的後裔 祂欲得著祝福 和散那大闢的後裔 祂欲得著祝福</vt:lpstr>
      <vt:lpstr>來唱和散那 和散那 歸佇至高 來唱和散那 和散那 歸佇至高  君王欲淨進入耶路撒冷 祂欲得著祝福 百姓手搖棕樹迎接 祂欲得著祝福 </vt:lpstr>
      <vt:lpstr> 祂是是誰  是先知對加利利 祂是是誰 奉主名來 通得著祝福 榮光主上帝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歡迎您來到 柑縣台灣基督長老教會  開闊布棚、堅固杙仔  請肅靜,預備心來敬拜上帝  請關掉您的手機,傳呼器…</dc:title>
  <dc:creator>Tai</dc:creator>
  <cp:lastModifiedBy>Jonathan</cp:lastModifiedBy>
  <cp:revision>909</cp:revision>
  <dcterms:created xsi:type="dcterms:W3CDTF">2015-12-30T23:14:56Z</dcterms:created>
  <dcterms:modified xsi:type="dcterms:W3CDTF">2019-04-13T19:26:57Z</dcterms:modified>
</cp:coreProperties>
</file>