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0" r:id="rId1"/>
    <p:sldMasterId id="2147485512" r:id="rId2"/>
  </p:sldMasterIdLst>
  <p:notesMasterIdLst>
    <p:notesMasterId r:id="rId6"/>
  </p:notesMasterIdLst>
  <p:sldIdLst>
    <p:sldId id="920" r:id="rId3"/>
    <p:sldId id="2308" r:id="rId4"/>
    <p:sldId id="230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4D07"/>
    <a:srgbClr val="0F0C22"/>
    <a:srgbClr val="FF3300"/>
    <a:srgbClr val="0033CC"/>
    <a:srgbClr val="000066"/>
    <a:srgbClr val="3B1A0B"/>
    <a:srgbClr val="FF0D0D"/>
    <a:srgbClr val="001B46"/>
    <a:srgbClr val="0000B0"/>
    <a:srgbClr val="005C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4/27/2019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CEF57C7-C7A4-4455-8D93-71108A936E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5DDBB5-F650-484A-B385-2DD4EBEDC94B}" type="slidenum">
              <a:rPr lang="en-US" altLang="zh-TW"/>
              <a:pPr/>
              <a:t>1</a:t>
            </a:fld>
            <a:endParaRPr lang="en-US" altLang="zh-TW"/>
          </a:p>
        </p:txBody>
      </p:sp>
      <p:sp>
        <p:nvSpPr>
          <p:cNvPr id="1456130" name="Rectangle 2">
            <a:extLst>
              <a:ext uri="{FF2B5EF4-FFF2-40B4-BE49-F238E27FC236}">
                <a16:creationId xmlns:a16="http://schemas.microsoft.com/office/drawing/2014/main" id="{C3FFE9A1-7561-4FC5-B1F6-58C9921ED3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6131" name="Rectangle 3">
            <a:extLst>
              <a:ext uri="{FF2B5EF4-FFF2-40B4-BE49-F238E27FC236}">
                <a16:creationId xmlns:a16="http://schemas.microsoft.com/office/drawing/2014/main" id="{0415DDBD-D842-4B4D-889C-3C3F9AD712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CEF57C7-C7A4-4455-8D93-71108A936E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5DDBB5-F650-484A-B385-2DD4EBEDC94B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1456130" name="Rectangle 2">
            <a:extLst>
              <a:ext uri="{FF2B5EF4-FFF2-40B4-BE49-F238E27FC236}">
                <a16:creationId xmlns:a16="http://schemas.microsoft.com/office/drawing/2014/main" id="{C3FFE9A1-7561-4FC5-B1F6-58C9921ED3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6131" name="Rectangle 3">
            <a:extLst>
              <a:ext uri="{FF2B5EF4-FFF2-40B4-BE49-F238E27FC236}">
                <a16:creationId xmlns:a16="http://schemas.microsoft.com/office/drawing/2014/main" id="{0415DDBD-D842-4B4D-889C-3C3F9AD712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5444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CEF57C7-C7A4-4455-8D93-71108A936E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5DDBB5-F650-484A-B385-2DD4EBEDC94B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1456130" name="Rectangle 2">
            <a:extLst>
              <a:ext uri="{FF2B5EF4-FFF2-40B4-BE49-F238E27FC236}">
                <a16:creationId xmlns:a16="http://schemas.microsoft.com/office/drawing/2014/main" id="{C3FFE9A1-7561-4FC5-B1F6-58C9921ED3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6131" name="Rectangle 3">
            <a:extLst>
              <a:ext uri="{FF2B5EF4-FFF2-40B4-BE49-F238E27FC236}">
                <a16:creationId xmlns:a16="http://schemas.microsoft.com/office/drawing/2014/main" id="{0415DDBD-D842-4B4D-889C-3C3F9AD712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8672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B83AC-D6FA-42C1-9E55-5B686306BB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072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A3B36-A3C8-4B62-AE6D-FEF328262B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466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168C6-5ADE-4255-A38E-C65EF5C0D07C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064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3801936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7151740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676160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2580161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1195898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7580398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92185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66201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27309-F6D8-475D-A1EA-438AFE26AFF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6904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3083469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5276662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381000"/>
            <a:ext cx="20955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1341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78675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5B394-928D-4002-8A3D-5DEC1038F956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251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50E99-3715-4D49-94C5-702CE04BFD7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400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F58A2-4F0B-457E-8A56-6C314B34766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27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2A6F91-4C81-4C9B-B1A4-3AFD6104BE7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684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568EB-6CD0-4F62-B7F8-8DF9BC68F0D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605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AC186-4507-4549-90A3-3A8A51A6B3E1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848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86F80-9971-429E-911B-851FABF4F9C1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511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sz="14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4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10829F-130F-4534-8C21-57A3E904F92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569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tx1"/>
            </a:gs>
            <a:gs pos="50000">
              <a:srgbClr val="000066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382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3820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2854325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1029" name="Line 5"/>
          <p:cNvSpPr>
            <a:spLocks noChangeShapeType="1"/>
          </p:cNvSpPr>
          <p:nvPr userDrawn="1"/>
        </p:nvSpPr>
        <p:spPr bwMode="auto">
          <a:xfrm>
            <a:off x="0" y="6846888"/>
            <a:ext cx="7772400" cy="11112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sz="4800" b="1">
              <a:solidFill>
                <a:srgbClr val="000000"/>
              </a:solidFill>
              <a:ea typeface="新細明體" pitchFamily="18" charset="-120"/>
            </a:endParaRPr>
          </a:p>
        </p:txBody>
      </p:sp>
      <p:pic>
        <p:nvPicPr>
          <p:cNvPr id="1030" name="Picture 7" descr="typc banner 0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5926138"/>
            <a:ext cx="971550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201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13" r:id="rId1"/>
    <p:sldLayoutId id="2147485514" r:id="rId2"/>
    <p:sldLayoutId id="2147485515" r:id="rId3"/>
    <p:sldLayoutId id="2147485516" r:id="rId4"/>
    <p:sldLayoutId id="2147485517" r:id="rId5"/>
    <p:sldLayoutId id="2147485518" r:id="rId6"/>
    <p:sldLayoutId id="2147485519" r:id="rId7"/>
    <p:sldLayoutId id="2147485520" r:id="rId8"/>
    <p:sldLayoutId id="2147485521" r:id="rId9"/>
    <p:sldLayoutId id="2147485522" r:id="rId10"/>
    <p:sldLayoutId id="21474855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kumimoji="1" sz="4400">
          <a:solidFill>
            <a:srgbClr val="FFFF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rgbClr val="FFFF66"/>
          </a:solidFill>
          <a:latin typeface="+mn-lt"/>
          <a:ea typeface="華康粗黑體" pitchFamily="49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rgbClr val="FFFF66"/>
          </a:solidFill>
          <a:latin typeface="+mn-lt"/>
          <a:ea typeface="華康粗黑體" pitchFamily="49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5106" name="Picture 2" descr="lwjap0038">
            <a:extLst>
              <a:ext uri="{FF2B5EF4-FFF2-40B4-BE49-F238E27FC236}">
                <a16:creationId xmlns:a16="http://schemas.microsoft.com/office/drawing/2014/main" id="{5127305D-0AC4-4784-8EE8-4D3B54DEE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55107" name="Rectangle 3">
            <a:extLst>
              <a:ext uri="{FF2B5EF4-FFF2-40B4-BE49-F238E27FC236}">
                <a16:creationId xmlns:a16="http://schemas.microsoft.com/office/drawing/2014/main" id="{9C9A78BF-95CC-410D-A437-38E44DC9A4C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8262" y="6065838"/>
            <a:ext cx="1755775" cy="576263"/>
          </a:xfrm>
        </p:spPr>
        <p:txBody>
          <a:bodyPr anchor="ctr"/>
          <a:lstStyle/>
          <a:p>
            <a:r>
              <a:rPr lang="zh-TW" altLang="en-US" sz="3200" u="sng" dirty="0">
                <a:solidFill>
                  <a:srgbClr val="FFC000"/>
                </a:solidFill>
                <a:ea typeface="全真楷書" panose="02010609000101010101" pitchFamily="49" charset="-120"/>
              </a:rPr>
              <a:t>奧秘</a:t>
            </a:r>
            <a:r>
              <a:rPr lang="en-US" altLang="zh-TW" sz="3200" u="sng" dirty="0">
                <a:solidFill>
                  <a:srgbClr val="FFC000"/>
                </a:solidFill>
                <a:ea typeface="全真楷書" panose="02010609000101010101" pitchFamily="49" charset="-120"/>
              </a:rPr>
              <a:t>1/3</a:t>
            </a:r>
            <a:endParaRPr lang="en-US" altLang="en-US" sz="3200" u="sng" dirty="0">
              <a:solidFill>
                <a:srgbClr val="FFC000"/>
              </a:solidFill>
              <a:ea typeface="全真楷書" panose="02010609000101010101" pitchFamily="49" charset="-12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1CC4A49-142E-43C8-A5B1-900DB63CFE3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4702394"/>
            <a:ext cx="3886200" cy="21859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55108" name="Rectangle 4">
            <a:extLst>
              <a:ext uri="{FF2B5EF4-FFF2-40B4-BE49-F238E27FC236}">
                <a16:creationId xmlns:a16="http://schemas.microsoft.com/office/drawing/2014/main" id="{4C09A8D6-DEE2-4BBB-A5AC-7546D9BFC0C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-79131" y="351533"/>
            <a:ext cx="9302262" cy="540067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目睭未曾看見</a:t>
            </a:r>
            <a:r>
              <a:rPr lang="en-US" altLang="zh-TW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,</a:t>
            </a: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耳孔未曾聽見</a:t>
            </a:r>
          </a:p>
          <a:p>
            <a:pPr>
              <a:spcBef>
                <a:spcPct val="0"/>
              </a:spcBef>
            </a:pP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上帝為愛祂的人所安排</a:t>
            </a:r>
            <a:r>
              <a:rPr lang="en-US" altLang="zh-TW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,</a:t>
            </a: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人的心不了解</a:t>
            </a:r>
          </a:p>
          <a:p>
            <a:pPr>
              <a:spcBef>
                <a:spcPct val="0"/>
              </a:spcBef>
            </a:pP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啊！對日出到日落</a:t>
            </a:r>
            <a:r>
              <a:rPr lang="en-US" altLang="zh-TW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,</a:t>
            </a: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對暫時到永遠</a:t>
            </a:r>
          </a:p>
          <a:p>
            <a:pPr>
              <a:spcBef>
                <a:spcPct val="0"/>
              </a:spcBef>
            </a:pP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上帝暝日看顧敬畏祂的人</a:t>
            </a:r>
            <a:r>
              <a:rPr lang="en-US" altLang="zh-TW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,</a:t>
            </a: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永遠無停</a:t>
            </a:r>
          </a:p>
          <a:p>
            <a:pPr>
              <a:spcBef>
                <a:spcPct val="0"/>
              </a:spcBef>
            </a:pP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你豈知主的心</a:t>
            </a:r>
            <a:r>
              <a:rPr lang="en-US" altLang="zh-TW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?</a:t>
            </a: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你豈知奧妙的事</a:t>
            </a:r>
            <a:r>
              <a:rPr lang="en-US" altLang="zh-TW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?</a:t>
            </a:r>
          </a:p>
          <a:p>
            <a:pPr>
              <a:spcBef>
                <a:spcPct val="0"/>
              </a:spcBef>
            </a:pP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聖神顯明祂的作為</a:t>
            </a:r>
            <a:r>
              <a:rPr lang="en-US" altLang="zh-TW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,</a:t>
            </a: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奇妙作為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5106" name="Picture 2" descr="lwjap0038">
            <a:extLst>
              <a:ext uri="{FF2B5EF4-FFF2-40B4-BE49-F238E27FC236}">
                <a16:creationId xmlns:a16="http://schemas.microsoft.com/office/drawing/2014/main" id="{5127305D-0AC4-4784-8EE8-4D3B54DEE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55108" name="Rectangle 4">
            <a:extLst>
              <a:ext uri="{FF2B5EF4-FFF2-40B4-BE49-F238E27FC236}">
                <a16:creationId xmlns:a16="http://schemas.microsoft.com/office/drawing/2014/main" id="{4C09A8D6-DEE2-4BBB-A5AC-7546D9BFC0C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-85408" y="215899"/>
            <a:ext cx="9314815" cy="540067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你豈知主的心</a:t>
            </a:r>
            <a:r>
              <a:rPr lang="en-US" altLang="zh-TW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?</a:t>
            </a: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你豈知奧妙的事？</a:t>
            </a:r>
          </a:p>
          <a:p>
            <a:pPr>
              <a:spcBef>
                <a:spcPct val="0"/>
              </a:spcBef>
            </a:pP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愛祂的人攏著為主見證</a:t>
            </a:r>
            <a:r>
              <a:rPr lang="en-US" altLang="zh-TW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,</a:t>
            </a: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見證祂的作為</a:t>
            </a:r>
            <a:endParaRPr lang="en-US" altLang="zh-TW" sz="4400" dirty="0"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rgbClr val="FFFFFF"/>
                  </a:outerShdw>
                </a:cont>
                <a:cont type="tree" name="">
                  <a:effect ref="fillLine"/>
                  <a:outerShdw dist="38100" dir="2700000" algn="tl">
                    <a:srgbClr val="999999"/>
                  </a:outerShdw>
                </a:cont>
                <a:effect ref="fillLine"/>
              </a:effectDag>
              <a:ea typeface="全真楷書" panose="02010609000101010101" pitchFamily="49" charset="-120"/>
            </a:endParaRPr>
          </a:p>
          <a:p>
            <a:pPr>
              <a:spcBef>
                <a:spcPct val="0"/>
              </a:spcBef>
            </a:pP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目睭未曾看見</a:t>
            </a:r>
            <a:r>
              <a:rPr lang="en-US" altLang="zh-TW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,</a:t>
            </a: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耳孔未曾聽見</a:t>
            </a:r>
          </a:p>
          <a:p>
            <a:pPr>
              <a:spcBef>
                <a:spcPct val="0"/>
              </a:spcBef>
            </a:pP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上帝為愛祂的人所安排</a:t>
            </a:r>
            <a:r>
              <a:rPr lang="en-US" altLang="zh-TW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,</a:t>
            </a: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人的心不了解</a:t>
            </a:r>
          </a:p>
          <a:p>
            <a:pPr>
              <a:spcBef>
                <a:spcPct val="0"/>
              </a:spcBef>
            </a:pP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啊！對日出到日落</a:t>
            </a:r>
            <a:r>
              <a:rPr lang="en-US" altLang="zh-TW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,</a:t>
            </a: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對暫時到永遠</a:t>
            </a:r>
            <a:endParaRPr lang="en-US" altLang="zh-TW" sz="4400" dirty="0"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rgbClr val="FFFFFF"/>
                  </a:outerShdw>
                </a:cont>
                <a:cont type="tree" name="">
                  <a:effect ref="fillLine"/>
                  <a:outerShdw dist="38100" dir="2700000" algn="tl">
                    <a:srgbClr val="999999"/>
                  </a:outerShdw>
                </a:cont>
                <a:effect ref="fillLine"/>
              </a:effectDag>
              <a:ea typeface="全真楷書" panose="02010609000101010101" pitchFamily="49" charset="-120"/>
            </a:endParaRPr>
          </a:p>
          <a:p>
            <a:pPr>
              <a:spcBef>
                <a:spcPct val="0"/>
              </a:spcBef>
            </a:pP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上帝暝日看顧敬畏祂的人</a:t>
            </a:r>
            <a:r>
              <a:rPr lang="en-US" altLang="zh-TW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,</a:t>
            </a: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永遠無停</a:t>
            </a:r>
          </a:p>
          <a:p>
            <a:pPr>
              <a:spcBef>
                <a:spcPct val="0"/>
              </a:spcBef>
            </a:pP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553E32A-9D03-4661-B5BD-CD5DE829504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2168" y="4828667"/>
            <a:ext cx="3733800" cy="21002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3">
            <a:extLst>
              <a:ext uri="{FF2B5EF4-FFF2-40B4-BE49-F238E27FC236}">
                <a16:creationId xmlns:a16="http://schemas.microsoft.com/office/drawing/2014/main" id="{CA033F37-88B3-424F-A58C-FC36B9D11A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8225" y="6065838"/>
            <a:ext cx="175577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r>
              <a:rPr lang="zh-TW" altLang="en-US" sz="3200" u="sng" kern="0" dirty="0">
                <a:solidFill>
                  <a:srgbClr val="FFC000"/>
                </a:solidFill>
                <a:ea typeface="全真楷書" panose="02010609000101010101" pitchFamily="49" charset="-120"/>
              </a:rPr>
              <a:t>奧秘</a:t>
            </a:r>
            <a:r>
              <a:rPr lang="en-US" altLang="zh-TW" sz="3200" u="sng" kern="0" dirty="0">
                <a:solidFill>
                  <a:srgbClr val="FFC000"/>
                </a:solidFill>
                <a:ea typeface="全真楷書" panose="02010609000101010101" pitchFamily="49" charset="-120"/>
              </a:rPr>
              <a:t>2/3</a:t>
            </a:r>
            <a:endParaRPr lang="en-US" altLang="en-US" sz="3200" u="sng" kern="0" dirty="0">
              <a:solidFill>
                <a:srgbClr val="FFC000"/>
              </a:solidFill>
              <a:ea typeface="全真楷書" panose="0201060900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05165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5106" name="Picture 2" descr="lwjap0038">
            <a:extLst>
              <a:ext uri="{FF2B5EF4-FFF2-40B4-BE49-F238E27FC236}">
                <a16:creationId xmlns:a16="http://schemas.microsoft.com/office/drawing/2014/main" id="{5127305D-0AC4-4784-8EE8-4D3B54DEE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55107" name="Rectangle 3">
            <a:extLst>
              <a:ext uri="{FF2B5EF4-FFF2-40B4-BE49-F238E27FC236}">
                <a16:creationId xmlns:a16="http://schemas.microsoft.com/office/drawing/2014/main" id="{9C9A78BF-95CC-410D-A437-38E44DC9A4C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8262" y="6065838"/>
            <a:ext cx="1755775" cy="576263"/>
          </a:xfrm>
        </p:spPr>
        <p:txBody>
          <a:bodyPr anchor="ctr"/>
          <a:lstStyle/>
          <a:p>
            <a:r>
              <a:rPr lang="zh-TW" altLang="en-US" sz="3200" u="sng" dirty="0">
                <a:solidFill>
                  <a:srgbClr val="FFC000"/>
                </a:solidFill>
                <a:ea typeface="全真楷書" panose="02010609000101010101" pitchFamily="49" charset="-120"/>
              </a:rPr>
              <a:t>奧秘</a:t>
            </a:r>
            <a:r>
              <a:rPr lang="en-US" altLang="zh-TW" sz="3200" u="sng" dirty="0">
                <a:solidFill>
                  <a:srgbClr val="FFC000"/>
                </a:solidFill>
                <a:ea typeface="全真楷書" panose="02010609000101010101" pitchFamily="49" charset="-120"/>
              </a:rPr>
              <a:t>3/3</a:t>
            </a:r>
            <a:endParaRPr lang="en-US" altLang="en-US" sz="3200" u="sng" dirty="0">
              <a:solidFill>
                <a:srgbClr val="FFC000"/>
              </a:solidFill>
              <a:ea typeface="全真楷書" panose="02010609000101010101" pitchFamily="49" charset="-12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1CC4A49-142E-43C8-A5B1-900DB63CFE3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4966494"/>
            <a:ext cx="3886200" cy="21859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55108" name="Rectangle 4">
            <a:extLst>
              <a:ext uri="{FF2B5EF4-FFF2-40B4-BE49-F238E27FC236}">
                <a16:creationId xmlns:a16="http://schemas.microsoft.com/office/drawing/2014/main" id="{4C09A8D6-DEE2-4BBB-A5AC-7546D9BFC0C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-79131" y="76200"/>
            <a:ext cx="9302262" cy="540067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目睭未曾看見</a:t>
            </a:r>
            <a:r>
              <a:rPr lang="en-US" altLang="zh-TW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,</a:t>
            </a: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耳孔未曾聽見</a:t>
            </a:r>
          </a:p>
          <a:p>
            <a:pPr>
              <a:spcBef>
                <a:spcPct val="0"/>
              </a:spcBef>
            </a:pP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上帝為愛祂的人所安排</a:t>
            </a:r>
            <a:r>
              <a:rPr lang="en-US" altLang="zh-TW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,</a:t>
            </a: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人的心不了解</a:t>
            </a:r>
          </a:p>
          <a:p>
            <a:pPr>
              <a:spcBef>
                <a:spcPct val="0"/>
              </a:spcBef>
            </a:pP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啊！對日出到日落</a:t>
            </a:r>
            <a:r>
              <a:rPr lang="en-US" altLang="zh-TW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,</a:t>
            </a: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對暫時到永遠</a:t>
            </a:r>
          </a:p>
          <a:p>
            <a:pPr>
              <a:spcBef>
                <a:spcPct val="0"/>
              </a:spcBef>
            </a:pP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上帝暝日看顧敬畏祂的人</a:t>
            </a:r>
            <a:r>
              <a:rPr lang="en-US" altLang="zh-TW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,</a:t>
            </a: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永遠無停</a:t>
            </a:r>
          </a:p>
          <a:p>
            <a:pPr>
              <a:spcBef>
                <a:spcPct val="0"/>
              </a:spcBef>
            </a:pP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你豈知主的心</a:t>
            </a:r>
            <a:r>
              <a:rPr lang="en-US" altLang="zh-TW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?</a:t>
            </a: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你豈知奧妙的事</a:t>
            </a:r>
            <a:r>
              <a:rPr lang="en-US" altLang="zh-TW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?</a:t>
            </a:r>
          </a:p>
          <a:p>
            <a:pPr>
              <a:spcBef>
                <a:spcPct val="0"/>
              </a:spcBef>
            </a:pP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愛祂的人攏著為主見證</a:t>
            </a:r>
            <a:r>
              <a:rPr lang="en-US" altLang="zh-TW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,</a:t>
            </a: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見證祂的作為</a:t>
            </a:r>
            <a:endParaRPr lang="en-US" altLang="zh-TW" sz="4400" dirty="0"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rgbClr val="FFFFFF"/>
                  </a:outerShdw>
                </a:cont>
                <a:cont type="tree" name="">
                  <a:effect ref="fillLine"/>
                  <a:outerShdw dist="38100" dir="2700000" algn="tl">
                    <a:srgbClr val="999999"/>
                  </a:outerShdw>
                </a:cont>
                <a:effect ref="fillLine"/>
              </a:effectDag>
              <a:ea typeface="全真楷書" panose="02010609000101010101" pitchFamily="49" charset="-120"/>
            </a:endParaRPr>
          </a:p>
          <a:p>
            <a:pPr>
              <a:spcBef>
                <a:spcPct val="0"/>
              </a:spcBef>
            </a:pP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愛祂的人攏著為主見證</a:t>
            </a:r>
            <a:r>
              <a:rPr lang="en-US" altLang="zh-TW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,</a:t>
            </a:r>
            <a:r>
              <a:rPr lang="zh-TW" altLang="en-US" sz="4400" dirty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ea typeface="全真楷書" panose="02010609000101010101" pitchFamily="49" charset="-120"/>
              </a:rPr>
              <a:t>見證祂的作為</a:t>
            </a:r>
            <a:endParaRPr lang="en-US" altLang="zh-TW" sz="4400" dirty="0"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rgbClr val="FFFFFF"/>
                  </a:outerShdw>
                </a:cont>
                <a:cont type="tree" name="">
                  <a:effect ref="fillLine"/>
                  <a:outerShdw dist="38100" dir="2700000" algn="tl">
                    <a:srgbClr val="999999"/>
                  </a:outerShdw>
                </a:cont>
                <a:effect ref="fillLine"/>
              </a:effectDag>
              <a:ea typeface="全真楷書" panose="02010609000101010101" pitchFamily="49" charset="-120"/>
            </a:endParaRPr>
          </a:p>
          <a:p>
            <a:pPr>
              <a:spcBef>
                <a:spcPct val="0"/>
              </a:spcBef>
            </a:pPr>
            <a:endParaRPr lang="en-US" altLang="zh-TW" sz="4400" dirty="0"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rgbClr val="FFFFFF"/>
                  </a:outerShdw>
                </a:cont>
                <a:cont type="tree" name="">
                  <a:effect ref="fillLine"/>
                  <a:outerShdw dist="38100" dir="2700000" algn="tl">
                    <a:srgbClr val="999999"/>
                  </a:outerShdw>
                </a:cont>
                <a:effect ref="fillLine"/>
              </a:effectDag>
              <a:ea typeface="全真楷書" panose="0201060900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97637063"/>
      </p:ext>
    </p:extLst>
  </p:cSld>
  <p:clrMapOvr>
    <a:masterClrMapping/>
  </p:clrMapOvr>
</p:sld>
</file>

<file path=ppt/theme/theme1.xml><?xml version="1.0" encoding="utf-8"?>
<a:theme xmlns:a="http://schemas.openxmlformats.org/drawingml/2006/main" name="3_預設簡報設計">
  <a:themeElements>
    <a:clrScheme name="預設簡報設計 3">
      <a:dk1>
        <a:srgbClr val="000000"/>
      </a:dk1>
      <a:lt1>
        <a:srgbClr val="FFFFFF"/>
      </a:lt1>
      <a:dk2>
        <a:srgbClr val="000000"/>
      </a:dk2>
      <a:lt2>
        <a:srgbClr val="333333"/>
      </a:lt2>
      <a:accent1>
        <a:srgbClr val="DDDDDD"/>
      </a:accent1>
      <a:accent2>
        <a:srgbClr val="808080"/>
      </a:accent2>
      <a:accent3>
        <a:srgbClr val="FFFFFF"/>
      </a:accent3>
      <a:accent4>
        <a:srgbClr val="000000"/>
      </a:accent4>
      <a:accent5>
        <a:srgbClr val="EBEBEB"/>
      </a:accent5>
      <a:accent6>
        <a:srgbClr val="737373"/>
      </a:accent6>
      <a:hlink>
        <a:srgbClr val="4D4D4D"/>
      </a:hlink>
      <a:folHlink>
        <a:srgbClr val="EAEAEA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45791" dir="2021404" algn="ctr" rotWithShape="0">
            <a:srgbClr val="000000"/>
          </a:outerShdw>
        </a:effectLst>
      </a:spPr>
      <a:bodyPr vert="horz" wrap="square" lIns="91430" tIns="45715" rIns="91430" bIns="45715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>
            <a:tab pos="2395538" algn="l"/>
          </a:tabLst>
          <a:defRPr kumimoji="1" lang="zh-TW" altLang="en-US" sz="60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全真楷書" pitchFamily="49" charset="-120"/>
            <a:ea typeface="全真楷書" pitchFamily="49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45791" dir="2021404" algn="ctr" rotWithShape="0">
            <a:srgbClr val="000000"/>
          </a:outerShdw>
        </a:effectLst>
      </a:spPr>
      <a:bodyPr vert="horz" wrap="square" lIns="91430" tIns="45715" rIns="91430" bIns="45715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>
            <a:tab pos="2395538" algn="l"/>
          </a:tabLst>
          <a:defRPr kumimoji="1" lang="zh-TW" altLang="en-US" sz="60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全真楷書" pitchFamily="49" charset="-120"/>
            <a:ea typeface="全真楷書" pitchFamily="49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預設簡報設計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9090</TotalTime>
  <Words>305</Words>
  <Application>Microsoft Office PowerPoint</Application>
  <PresentationFormat>On-screen Show (4:3)</PresentationFormat>
  <Paragraphs>26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Times New Roman</vt:lpstr>
      <vt:lpstr>3_預設簡報設計</vt:lpstr>
      <vt:lpstr>2_預設簡報設計</vt:lpstr>
      <vt:lpstr>奧秘1/3</vt:lpstr>
      <vt:lpstr>PowerPoint Presentation</vt:lpstr>
      <vt:lpstr>奧秘3/3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898</cp:revision>
  <dcterms:created xsi:type="dcterms:W3CDTF">2015-12-30T23:14:56Z</dcterms:created>
  <dcterms:modified xsi:type="dcterms:W3CDTF">2019-04-27T20:20:54Z</dcterms:modified>
</cp:coreProperties>
</file>