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  <p:sldMasterId id="2147485512" r:id="rId2"/>
  </p:sldMasterIdLst>
  <p:notesMasterIdLst>
    <p:notesMasterId r:id="rId6"/>
  </p:notesMasterIdLst>
  <p:sldIdLst>
    <p:sldId id="920" r:id="rId3"/>
    <p:sldId id="2308" r:id="rId4"/>
    <p:sldId id="230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4D07"/>
    <a:srgbClr val="0F0C22"/>
    <a:srgbClr val="FF3300"/>
    <a:srgbClr val="0033CC"/>
    <a:srgbClr val="000066"/>
    <a:srgbClr val="3B1A0B"/>
    <a:srgbClr val="FF0D0D"/>
    <a:srgbClr val="001B46"/>
    <a:srgbClr val="0000B0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EF57C7-C7A4-4455-8D93-71108A936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DDBB5-F650-484A-B385-2DD4EBEDC94B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456130" name="Rectangle 2">
            <a:extLst>
              <a:ext uri="{FF2B5EF4-FFF2-40B4-BE49-F238E27FC236}">
                <a16:creationId xmlns:a16="http://schemas.microsoft.com/office/drawing/2014/main" id="{C3FFE9A1-7561-4FC5-B1F6-58C9921ED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6131" name="Rectangle 3">
            <a:extLst>
              <a:ext uri="{FF2B5EF4-FFF2-40B4-BE49-F238E27FC236}">
                <a16:creationId xmlns:a16="http://schemas.microsoft.com/office/drawing/2014/main" id="{0415DDBD-D842-4B4D-889C-3C3F9AD71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EF57C7-C7A4-4455-8D93-71108A936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DDBB5-F650-484A-B385-2DD4EBEDC94B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456130" name="Rectangle 2">
            <a:extLst>
              <a:ext uri="{FF2B5EF4-FFF2-40B4-BE49-F238E27FC236}">
                <a16:creationId xmlns:a16="http://schemas.microsoft.com/office/drawing/2014/main" id="{C3FFE9A1-7561-4FC5-B1F6-58C9921ED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6131" name="Rectangle 3">
            <a:extLst>
              <a:ext uri="{FF2B5EF4-FFF2-40B4-BE49-F238E27FC236}">
                <a16:creationId xmlns:a16="http://schemas.microsoft.com/office/drawing/2014/main" id="{0415DDBD-D842-4B4D-889C-3C3F9AD71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44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EF57C7-C7A4-4455-8D93-71108A936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DDBB5-F650-484A-B385-2DD4EBEDC94B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456130" name="Rectangle 2">
            <a:extLst>
              <a:ext uri="{FF2B5EF4-FFF2-40B4-BE49-F238E27FC236}">
                <a16:creationId xmlns:a16="http://schemas.microsoft.com/office/drawing/2014/main" id="{C3FFE9A1-7561-4FC5-B1F6-58C9921ED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6131" name="Rectangle 3">
            <a:extLst>
              <a:ext uri="{FF2B5EF4-FFF2-40B4-BE49-F238E27FC236}">
                <a16:creationId xmlns:a16="http://schemas.microsoft.com/office/drawing/2014/main" id="{0415DDBD-D842-4B4D-889C-3C3F9AD71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67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B83AC-D6FA-42C1-9E55-5B686306BB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3B36-A3C8-4B62-AE6D-FEF328262B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6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68C6-5ADE-4255-A38E-C65EF5C0D07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6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27309-F6D8-475D-A1EA-438AFE26AFF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90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5B394-928D-4002-8A3D-5DEC1038F95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5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50E99-3715-4D49-94C5-702CE04BFD7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0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F58A2-4F0B-457E-8A56-6C314B34766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A6F91-4C81-4C9B-B1A4-3AFD6104BE7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68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68EB-6CD0-4F62-B7F8-8DF9BC68F0D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0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AC186-4507-4549-90A3-3A8A51A6B3E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4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86F80-9971-429E-911B-851FABF4F9C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1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10829F-130F-4534-8C21-57A3E904F92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6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5106" name="Picture 2" descr="lwjap0038">
            <a:extLst>
              <a:ext uri="{FF2B5EF4-FFF2-40B4-BE49-F238E27FC236}">
                <a16:creationId xmlns:a16="http://schemas.microsoft.com/office/drawing/2014/main" id="{5127305D-0AC4-4784-8EE8-4D3B54DEE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5107" name="Rectangle 3">
            <a:extLst>
              <a:ext uri="{FF2B5EF4-FFF2-40B4-BE49-F238E27FC236}">
                <a16:creationId xmlns:a16="http://schemas.microsoft.com/office/drawing/2014/main" id="{9C9A78BF-95CC-410D-A437-38E44DC9A4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8262" y="6065838"/>
            <a:ext cx="1755775" cy="576263"/>
          </a:xfrm>
        </p:spPr>
        <p:txBody>
          <a:bodyPr anchor="ctr"/>
          <a:lstStyle/>
          <a:p>
            <a:r>
              <a:rPr lang="zh-TW" altLang="en-US" sz="3200" u="sng" dirty="0">
                <a:solidFill>
                  <a:srgbClr val="FFC000"/>
                </a:solidFill>
                <a:ea typeface="全真楷書" panose="02010609000101010101" pitchFamily="49" charset="-120"/>
              </a:rPr>
              <a:t>奧秘</a:t>
            </a:r>
            <a:r>
              <a:rPr lang="en-US" altLang="zh-TW" sz="3200" u="sng" dirty="0">
                <a:solidFill>
                  <a:srgbClr val="FFC000"/>
                </a:solidFill>
                <a:ea typeface="全真楷書" panose="02010609000101010101" pitchFamily="49" charset="-120"/>
              </a:rPr>
              <a:t>1/3</a:t>
            </a:r>
            <a:endParaRPr lang="en-US" altLang="en-US" sz="3200" u="sng" dirty="0">
              <a:solidFill>
                <a:srgbClr val="FFC000"/>
              </a:solidFill>
              <a:ea typeface="全真楷書" panose="02010609000101010101" pitchFamily="49" charset="-12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CC4A49-142E-43C8-A5B1-900DB63CFE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702394"/>
            <a:ext cx="3886200" cy="2185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55108" name="Rectangle 4">
            <a:extLst>
              <a:ext uri="{FF2B5EF4-FFF2-40B4-BE49-F238E27FC236}">
                <a16:creationId xmlns:a16="http://schemas.microsoft.com/office/drawing/2014/main" id="{4C09A8D6-DEE2-4BBB-A5AC-7546D9BFC0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79131" y="351533"/>
            <a:ext cx="9302262" cy="54006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目睭未曾看見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耳孔未曾聽見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上帝為愛祂的人所安排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人的心不了解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啊！對日出到日落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對暫時到永遠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上帝暝日看顧敬畏祂的人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永遠無停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你豈知主的心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?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你豈知奧妙的事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?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聖神顯明祂的作為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奇妙作為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5106" name="Picture 2" descr="lwjap0038">
            <a:extLst>
              <a:ext uri="{FF2B5EF4-FFF2-40B4-BE49-F238E27FC236}">
                <a16:creationId xmlns:a16="http://schemas.microsoft.com/office/drawing/2014/main" id="{5127305D-0AC4-4784-8EE8-4D3B54DEE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5108" name="Rectangle 4">
            <a:extLst>
              <a:ext uri="{FF2B5EF4-FFF2-40B4-BE49-F238E27FC236}">
                <a16:creationId xmlns:a16="http://schemas.microsoft.com/office/drawing/2014/main" id="{4C09A8D6-DEE2-4BBB-A5AC-7546D9BFC0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85408" y="215899"/>
            <a:ext cx="9314815" cy="54006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你豈知主的心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?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你豈知奧妙的事？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愛祂的人攏著為主見證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見證祂的作為</a:t>
            </a:r>
            <a:endParaRPr lang="en-US" altLang="zh-TW" sz="4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ea typeface="全真楷書" panose="02010609000101010101" pitchFamily="49" charset="-120"/>
            </a:endParaRP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目睭未曾看見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耳孔未曾聽見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上帝為愛祂的人所安排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人的心不了解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啊！對日出到日落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對暫時到永遠</a:t>
            </a:r>
            <a:endParaRPr lang="en-US" altLang="zh-TW" sz="4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ea typeface="全真楷書" panose="02010609000101010101" pitchFamily="49" charset="-120"/>
            </a:endParaRP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上帝暝日看顧敬畏祂的人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永遠無停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53E32A-9D03-4661-B5BD-CD5DE82950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168" y="4828667"/>
            <a:ext cx="3733800" cy="2100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CA033F37-88B3-424F-A58C-FC36B9D11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8225" y="6065838"/>
            <a:ext cx="17557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3200" u="sng" kern="0" dirty="0">
                <a:solidFill>
                  <a:srgbClr val="FFC000"/>
                </a:solidFill>
                <a:ea typeface="全真楷書" panose="02010609000101010101" pitchFamily="49" charset="-120"/>
              </a:rPr>
              <a:t>奧秘</a:t>
            </a:r>
            <a:r>
              <a:rPr lang="en-US" altLang="zh-TW" sz="3200" u="sng" kern="0" dirty="0">
                <a:solidFill>
                  <a:srgbClr val="FFC000"/>
                </a:solidFill>
                <a:ea typeface="全真楷書" panose="02010609000101010101" pitchFamily="49" charset="-120"/>
              </a:rPr>
              <a:t>2/3</a:t>
            </a:r>
            <a:endParaRPr lang="en-US" altLang="en-US" sz="3200" u="sng" kern="0" dirty="0">
              <a:solidFill>
                <a:srgbClr val="FFC000"/>
              </a:solidFill>
              <a:ea typeface="全真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16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5106" name="Picture 2" descr="lwjap0038">
            <a:extLst>
              <a:ext uri="{FF2B5EF4-FFF2-40B4-BE49-F238E27FC236}">
                <a16:creationId xmlns:a16="http://schemas.microsoft.com/office/drawing/2014/main" id="{5127305D-0AC4-4784-8EE8-4D3B54DEE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5107" name="Rectangle 3">
            <a:extLst>
              <a:ext uri="{FF2B5EF4-FFF2-40B4-BE49-F238E27FC236}">
                <a16:creationId xmlns:a16="http://schemas.microsoft.com/office/drawing/2014/main" id="{9C9A78BF-95CC-410D-A437-38E44DC9A4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8262" y="6065838"/>
            <a:ext cx="1755775" cy="576263"/>
          </a:xfrm>
        </p:spPr>
        <p:txBody>
          <a:bodyPr anchor="ctr"/>
          <a:lstStyle/>
          <a:p>
            <a:r>
              <a:rPr lang="zh-TW" altLang="en-US" sz="3200" u="sng" dirty="0">
                <a:solidFill>
                  <a:srgbClr val="FFC000"/>
                </a:solidFill>
                <a:ea typeface="全真楷書" panose="02010609000101010101" pitchFamily="49" charset="-120"/>
              </a:rPr>
              <a:t>奧秘</a:t>
            </a:r>
            <a:r>
              <a:rPr lang="en-US" altLang="zh-TW" sz="3200" u="sng" dirty="0">
                <a:solidFill>
                  <a:srgbClr val="FFC000"/>
                </a:solidFill>
                <a:ea typeface="全真楷書" panose="02010609000101010101" pitchFamily="49" charset="-120"/>
              </a:rPr>
              <a:t>3/3</a:t>
            </a:r>
            <a:endParaRPr lang="en-US" altLang="en-US" sz="3200" u="sng" dirty="0">
              <a:solidFill>
                <a:srgbClr val="FFC000"/>
              </a:solidFill>
              <a:ea typeface="全真楷書" panose="02010609000101010101" pitchFamily="49" charset="-12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CC4A49-142E-43C8-A5B1-900DB63CFE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966494"/>
            <a:ext cx="3886200" cy="2185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55108" name="Rectangle 4">
            <a:extLst>
              <a:ext uri="{FF2B5EF4-FFF2-40B4-BE49-F238E27FC236}">
                <a16:creationId xmlns:a16="http://schemas.microsoft.com/office/drawing/2014/main" id="{4C09A8D6-DEE2-4BBB-A5AC-7546D9BFC0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79131" y="76200"/>
            <a:ext cx="9302262" cy="54006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目睭未曾看見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耳孔未曾聽見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上帝為愛祂的人所安排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人的心不了解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啊！對日出到日落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對暫時到永遠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上帝暝日看顧敬畏祂的人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永遠無停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你豈知主的心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?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你豈知奧妙的事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?</a:t>
            </a: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愛祂的人攏著為主見證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見證祂的作為</a:t>
            </a:r>
            <a:endParaRPr lang="en-US" altLang="zh-TW" sz="4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ea typeface="全真楷書" panose="02010609000101010101" pitchFamily="49" charset="-120"/>
            </a:endParaRPr>
          </a:p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愛祂的人攏著為主見證</a:t>
            </a:r>
            <a:r>
              <a:rPr lang="en-US" altLang="zh-TW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全真楷書" panose="02010609000101010101" pitchFamily="49" charset="-120"/>
              </a:rPr>
              <a:t>見證祂的作為</a:t>
            </a:r>
            <a:endParaRPr lang="en-US" altLang="zh-TW" sz="4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ea typeface="全真楷書" panose="02010609000101010101" pitchFamily="49" charset="-120"/>
            </a:endParaRPr>
          </a:p>
          <a:p>
            <a:pPr>
              <a:spcBef>
                <a:spcPct val="0"/>
              </a:spcBef>
            </a:pPr>
            <a:endParaRPr lang="en-US" altLang="zh-TW" sz="44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ea typeface="全真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637063"/>
      </p:ext>
    </p:extLst>
  </p:cSld>
  <p:clrMapOvr>
    <a:masterClrMapping/>
  </p:clrMapOvr>
</p:sld>
</file>

<file path=ppt/theme/theme1.xml><?xml version="1.0" encoding="utf-8"?>
<a:theme xmlns:a="http://schemas.openxmlformats.org/drawingml/2006/main" name="3_預設簡報設計">
  <a:themeElements>
    <a:clrScheme name="預設簡報設計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9090</TotalTime>
  <Words>305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3_預設簡報設計</vt:lpstr>
      <vt:lpstr>2_預設簡報設計</vt:lpstr>
      <vt:lpstr>奧秘1/3</vt:lpstr>
      <vt:lpstr>PowerPoint Presentation</vt:lpstr>
      <vt:lpstr>奧秘3/3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898</cp:revision>
  <dcterms:created xsi:type="dcterms:W3CDTF">2015-12-30T23:14:56Z</dcterms:created>
  <dcterms:modified xsi:type="dcterms:W3CDTF">2019-04-27T20:20:54Z</dcterms:modified>
</cp:coreProperties>
</file>