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E15EE-CEA8-468F-B8FD-43FA12B2D46D}" type="datetimeFigureOut">
              <a:rPr lang="en-US" smtClean="0"/>
              <a:t>2/27/2016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3A7F8-74CC-42EC-A029-FDB3E79EE2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089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E15EE-CEA8-468F-B8FD-43FA12B2D46D}" type="datetimeFigureOut">
              <a:rPr lang="en-US" smtClean="0"/>
              <a:t>2/27/2016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3A7F8-74CC-42EC-A029-FDB3E79EE2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218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E15EE-CEA8-468F-B8FD-43FA12B2D46D}" type="datetimeFigureOut">
              <a:rPr lang="en-US" smtClean="0"/>
              <a:t>2/27/2016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3A7F8-74CC-42EC-A029-FDB3E79EE2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594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E15EE-CEA8-468F-B8FD-43FA12B2D46D}" type="datetimeFigureOut">
              <a:rPr lang="en-US" smtClean="0"/>
              <a:t>2/27/2016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3A7F8-74CC-42EC-A029-FDB3E79EE2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051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E15EE-CEA8-468F-B8FD-43FA12B2D46D}" type="datetimeFigureOut">
              <a:rPr lang="en-US" smtClean="0"/>
              <a:t>2/27/2016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3A7F8-74CC-42EC-A029-FDB3E79EE2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748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E15EE-CEA8-468F-B8FD-43FA12B2D46D}" type="datetimeFigureOut">
              <a:rPr lang="en-US" smtClean="0"/>
              <a:t>2/27/2016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3A7F8-74CC-42EC-A029-FDB3E79EE2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922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E15EE-CEA8-468F-B8FD-43FA12B2D46D}" type="datetimeFigureOut">
              <a:rPr lang="en-US" smtClean="0"/>
              <a:t>2/27/2016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3A7F8-74CC-42EC-A029-FDB3E79EE2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124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E15EE-CEA8-468F-B8FD-43FA12B2D46D}" type="datetimeFigureOut">
              <a:rPr lang="en-US" smtClean="0"/>
              <a:t>2/27/2016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3A7F8-74CC-42EC-A029-FDB3E79EE2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288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E15EE-CEA8-468F-B8FD-43FA12B2D46D}" type="datetimeFigureOut">
              <a:rPr lang="en-US" smtClean="0"/>
              <a:t>2/27/2016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3A7F8-74CC-42EC-A029-FDB3E79EE2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649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E15EE-CEA8-468F-B8FD-43FA12B2D46D}" type="datetimeFigureOut">
              <a:rPr lang="en-US" smtClean="0"/>
              <a:t>2/27/2016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3A7F8-74CC-42EC-A029-FDB3E79EE2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420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E15EE-CEA8-468F-B8FD-43FA12B2D46D}" type="datetimeFigureOut">
              <a:rPr lang="en-US" smtClean="0"/>
              <a:t>2/27/2016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3A7F8-74CC-42EC-A029-FDB3E79EE2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123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EE15EE-CEA8-468F-B8FD-43FA12B2D46D}" type="datetimeFigureOut">
              <a:rPr lang="en-US" smtClean="0"/>
              <a:t>2/27/2016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F3A7F8-74CC-42EC-A029-FDB3E79EE2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257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4953" y="4152576"/>
            <a:ext cx="2044411" cy="2497606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52400"/>
            <a:ext cx="8610600" cy="5867400"/>
          </a:xfrm>
        </p:spPr>
        <p:txBody>
          <a:bodyPr>
            <a:normAutofit/>
          </a:bodyPr>
          <a:lstStyle/>
          <a:p>
            <a:r>
              <a:rPr lang="zh-TW" altLang="en-US" sz="44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美妙之主，奇妙之救主，</a:t>
            </a:r>
          </a:p>
          <a:p>
            <a:r>
              <a:rPr lang="zh-TW" altLang="en-US" sz="44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我真明白我之一生攏佇祢手中</a:t>
            </a:r>
            <a:r>
              <a:rPr lang="zh-TW" altLang="en-US" sz="44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4400" dirty="0" smtClean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4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受</a:t>
            </a:r>
            <a:r>
              <a:rPr lang="zh-TW" altLang="en-US" sz="44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造做祢計劃路用，</a:t>
            </a:r>
          </a:p>
          <a:p>
            <a:r>
              <a:rPr lang="zh-TW" altLang="en-US" sz="44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祢溫柔叫我來到祢面前</a:t>
            </a:r>
            <a:r>
              <a:rPr lang="zh-TW" altLang="en-US" sz="44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4400" dirty="0" smtClean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4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差</a:t>
            </a:r>
            <a:r>
              <a:rPr lang="zh-TW" altLang="en-US" sz="44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祢聖神</a:t>
            </a:r>
            <a:r>
              <a:rPr lang="zh-TW" altLang="en-US" sz="44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，引</a:t>
            </a:r>
            <a:r>
              <a:rPr lang="zh-TW" altLang="en-US" sz="44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領我無停。</a:t>
            </a:r>
          </a:p>
          <a:p>
            <a:r>
              <a:rPr lang="zh-TW" altLang="en-US" sz="44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主啊，教我</a:t>
            </a:r>
            <a:r>
              <a:rPr lang="zh-TW" altLang="en-US" sz="44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4400" dirty="0" smtClean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4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互</a:t>
            </a:r>
            <a:r>
              <a:rPr lang="zh-TW" altLang="en-US" sz="44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我一生一世遵趁祢。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36704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657600"/>
            <a:ext cx="8534400" cy="1143000"/>
          </a:xfrm>
        </p:spPr>
        <p:txBody>
          <a:bodyPr>
            <a:normAutofit fontScale="90000"/>
          </a:bodyPr>
          <a:lstStyle/>
          <a:p>
            <a:pPr algn="l">
              <a:lnSpc>
                <a:spcPts val="5800"/>
              </a:lnSpc>
            </a:pPr>
            <a:r>
              <a:rPr lang="zh-TW" altLang="en-US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我今受著祢聖之呼召，分別自己，</a:t>
            </a:r>
            <a:br>
              <a:rPr lang="zh-TW" altLang="en-US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我知祢啲導我親近祢，引導我，主啊！</a:t>
            </a:r>
            <a:br>
              <a:rPr lang="zh-TW" altLang="en-US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接納我，揑造我，用我，充滿我，</a:t>
            </a:r>
            <a:r>
              <a:rPr lang="en-US" altLang="zh-TW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我獻生命佇師父手中，</a:t>
            </a:r>
            <a:br>
              <a:rPr lang="zh-TW" altLang="en-US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呼召我，引導我，</a:t>
            </a:r>
            <a:r>
              <a:rPr lang="en-US" altLang="zh-TW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教我，及我同行，</a:t>
            </a:r>
            <a:br>
              <a:rPr lang="zh-TW" altLang="en-US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我獻生命佇師父手中。</a:t>
            </a:r>
            <a:r>
              <a:rPr lang="en-US" altLang="zh-TW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師父之手中。</a:t>
            </a:r>
            <a:br>
              <a:rPr lang="zh-TW" altLang="en-US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 smtClean="0"/>
              <a:t/>
            </a:r>
            <a:br>
              <a:rPr lang="zh-TW" altLang="en-US" dirty="0" smtClean="0"/>
            </a:br>
            <a:r>
              <a:rPr lang="zh-TW" altLang="en-US" dirty="0" smtClean="0"/>
              <a:t/>
            </a:r>
            <a:br>
              <a:rPr lang="zh-TW" altLang="en-US" dirty="0" smtClean="0"/>
            </a:b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0200" y="2957945"/>
            <a:ext cx="3505200" cy="35433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281695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114300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zh-TW" altLang="en-US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祢溫柔叫我且差聖神引領我無停。</a:t>
            </a:r>
            <a:br>
              <a:rPr lang="zh-TW" altLang="en-US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祢溫柔叫我來到祢面前，</a:t>
            </a:r>
            <a:r>
              <a:rPr lang="en-US" altLang="zh-TW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差祢聖神，引領我無停。</a:t>
            </a:r>
            <a:r>
              <a:rPr lang="en-US" altLang="zh-TW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r>
              <a:rPr lang="zh-TW" altLang="en-US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zh-TW" altLang="en-US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主啊，教我，互我一生一世遵趁祢。</a:t>
            </a:r>
            <a:endParaRPr lang="en-US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1800" y="3987983"/>
            <a:ext cx="3581400" cy="266046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3261535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623" b="16234"/>
          <a:stretch/>
        </p:blipFill>
        <p:spPr>
          <a:xfrm>
            <a:off x="6248400" y="5275951"/>
            <a:ext cx="2752725" cy="1565995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457200" y="380999"/>
            <a:ext cx="8153400" cy="5837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5600"/>
              </a:lnSpc>
            </a:pPr>
            <a:r>
              <a:rPr lang="zh-TW" altLang="en-US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我今受著祢聖之呼召，分別自己，</a:t>
            </a:r>
            <a:br>
              <a:rPr lang="zh-TW" altLang="en-US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我知祢啲導我親近祢，</a:t>
            </a:r>
            <a:endParaRPr lang="en-US" altLang="zh-TW" sz="40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lnSpc>
                <a:spcPts val="5600"/>
              </a:lnSpc>
            </a:pPr>
            <a:r>
              <a:rPr lang="zh-TW" altLang="en-US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引導我，主啊！</a:t>
            </a:r>
            <a:br>
              <a:rPr lang="zh-TW" altLang="en-US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接納我，揑造我，用我，充滿我，我獻生命佇師父手中，</a:t>
            </a:r>
            <a:br>
              <a:rPr lang="zh-TW" altLang="en-US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呼召我，引導我，教我，及我同行，</a:t>
            </a:r>
            <a:br>
              <a:rPr lang="zh-TW" altLang="en-US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我獻生命佇師父手中。</a:t>
            </a:r>
            <a:endParaRPr lang="en-US" altLang="zh-TW" sz="40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lnSpc>
                <a:spcPts val="5600"/>
              </a:lnSpc>
            </a:pPr>
            <a:r>
              <a:rPr lang="zh-TW" altLang="en-US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師父之手中。</a:t>
            </a:r>
            <a:endParaRPr lang="en-US" sz="4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681647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117</Words>
  <Application>Microsoft Office PowerPoint</Application>
  <PresentationFormat>On-screen Show (4:3)</PresentationFormat>
  <Paragraphs>12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我今受著祢聖之呼召，分別自己， 我知祢啲導我親近祢，引導我，主啊！ 接納我，揑造我，用我，充滿我， 我獻生命佇師父手中， 呼召我，引導我， 教我，及我同行， 我獻生命佇師父手中。 師父之手中。   </vt:lpstr>
      <vt:lpstr>祢溫柔叫我且差聖神引領我無停。 (祢溫柔叫我來到祢面前， 差祢聖神，引領我無停。) 主啊，教我，互我一生一世遵趁祢。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Wenwen</dc:creator>
  <cp:lastModifiedBy>Jonathan</cp:lastModifiedBy>
  <cp:revision>6</cp:revision>
  <dcterms:created xsi:type="dcterms:W3CDTF">2016-02-27T20:04:30Z</dcterms:created>
  <dcterms:modified xsi:type="dcterms:W3CDTF">2016-02-27T21:14:03Z</dcterms:modified>
</cp:coreProperties>
</file>