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15EE-CEA8-468F-B8FD-43FA12B2D46D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A7F8-74CC-42EC-A029-FDB3E79EE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8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15EE-CEA8-468F-B8FD-43FA12B2D46D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A7F8-74CC-42EC-A029-FDB3E79EE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1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15EE-CEA8-468F-B8FD-43FA12B2D46D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A7F8-74CC-42EC-A029-FDB3E79EE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9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15EE-CEA8-468F-B8FD-43FA12B2D46D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A7F8-74CC-42EC-A029-FDB3E79EE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5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15EE-CEA8-468F-B8FD-43FA12B2D46D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A7F8-74CC-42EC-A029-FDB3E79EE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4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15EE-CEA8-468F-B8FD-43FA12B2D46D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A7F8-74CC-42EC-A029-FDB3E79EE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15EE-CEA8-468F-B8FD-43FA12B2D46D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A7F8-74CC-42EC-A029-FDB3E79EE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2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15EE-CEA8-468F-B8FD-43FA12B2D46D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A7F8-74CC-42EC-A029-FDB3E79EE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8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15EE-CEA8-468F-B8FD-43FA12B2D46D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A7F8-74CC-42EC-A029-FDB3E79EE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4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15EE-CEA8-468F-B8FD-43FA12B2D46D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A7F8-74CC-42EC-A029-FDB3E79EE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2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15EE-CEA8-468F-B8FD-43FA12B2D46D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A7F8-74CC-42EC-A029-FDB3E79EE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2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E15EE-CEA8-468F-B8FD-43FA12B2D46D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A7F8-74CC-42EC-A029-FDB3E79EE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5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953" y="4152576"/>
            <a:ext cx="2044411" cy="249760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610600" cy="5867400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美妙之主，奇妙之救主，</a:t>
            </a:r>
          </a:p>
          <a:p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我真明白我之一生攏佇祢手中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受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造做祢計劃路用，</a:t>
            </a:r>
          </a:p>
          <a:p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祢溫柔叫我來到祢面前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差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祢聖神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，引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領我無停。</a:t>
            </a:r>
          </a:p>
          <a:p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主啊，教我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互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我一生一世遵趁祢。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7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0"/>
            <a:ext cx="85344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ts val="5800"/>
              </a:lnSpc>
            </a:pP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我今受著祢聖之呼召，分別自己，</a:t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我知祢啲導我親近祢，引導我，主啊！</a:t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接納我，揑造我，用我，充滿我，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我獻生命佇師父手中，</a:t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呼召我，引導我，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教我，及我同行，</a:t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我獻生命佇師父手中。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師父之手中。</a:t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957945"/>
            <a:ext cx="3505200" cy="3543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816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祢溫柔叫我且差聖神引領我無停。</a:t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祢溫柔叫我來到祢面前，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差祢聖神，引領我無停。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主啊，教我，互我一生一世遵趁祢。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987983"/>
            <a:ext cx="3581400" cy="26604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2615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23" b="16234"/>
          <a:stretch/>
        </p:blipFill>
        <p:spPr>
          <a:xfrm>
            <a:off x="6248400" y="5275951"/>
            <a:ext cx="2752725" cy="156599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380999"/>
            <a:ext cx="8153400" cy="583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600"/>
              </a:lnSpc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我今受著祢聖之呼召，分別自己，</a:t>
            </a:r>
            <a:b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我知祢啲導我親近祢，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600"/>
              </a:lnSpc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引導我，主啊！</a:t>
            </a:r>
            <a:b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接納我，揑造我，用我，充滿我，我獻生命佇師父手中，</a:t>
            </a:r>
            <a:b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呼召我，引導我，教我，及我同行，</a:t>
            </a:r>
            <a:b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我獻生命佇師父手中。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>
              <a:lnSpc>
                <a:spcPts val="5600"/>
              </a:lnSpc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師父之手中。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8164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117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我今受著祢聖之呼召，分別自己， 我知祢啲導我親近祢，引導我，主啊！ 接納我，揑造我，用我，充滿我， 我獻生命佇師父手中， 呼召我，引導我， 教我，及我同行， 我獻生命佇師父手中。 師父之手中。   </vt:lpstr>
      <vt:lpstr>祢溫柔叫我且差聖神引領我無停。 (祢溫柔叫我來到祢面前， 差祢聖神，引領我無停。) 主啊，教我，互我一生一世遵趁祢。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Jonathan</cp:lastModifiedBy>
  <cp:revision>6</cp:revision>
  <dcterms:created xsi:type="dcterms:W3CDTF">2016-02-27T20:04:30Z</dcterms:created>
  <dcterms:modified xsi:type="dcterms:W3CDTF">2016-02-27T21:14:03Z</dcterms:modified>
</cp:coreProperties>
</file>