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350" r:id="rId2"/>
    <p:sldId id="2351" r:id="rId3"/>
    <p:sldId id="2354" r:id="rId4"/>
    <p:sldId id="235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9920D2D0-70F6-481F-8666-DD1EBABBEE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339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92C6B0D1-2E46-4C1D-BAD4-01C5890F70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01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FA71F0A4-4210-4C0C-966B-2DA391D4FC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209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EDEBEFDE-1522-4F61-995C-2EA730593D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092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ECEB76DE-AE35-4F34-BB22-D5C278086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605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B06D0644-C840-4D59-9CED-C856C631E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97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496A6D48-0846-4D2C-8725-17A2F0317A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241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D030CD30-4D23-405A-9102-2D7090C6AC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5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8012FDDF-37CC-4746-92D7-B2E19878BD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13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3ACF575B-3EA6-4EFC-9700-526663CBC5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816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2CF33446-0737-4531-9976-57431BBDEC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87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6BEAD-52D2-4976-B00B-D1AB335317BC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35613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zh-TW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透早去撒好種 </a:t>
            </a:r>
            <a:br>
              <a:rPr lang="zh-TW" alt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altLang="zh-TW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715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婦女會 獻詩</a:t>
            </a:r>
            <a:endParaRPr lang="en-US" sz="40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098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"/>
            <a:ext cx="9144000" cy="684276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6858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透早去撒好種</a:t>
            </a:r>
            <a:r>
              <a:rPr lang="en-US" altLang="zh-TW" sz="2400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(1/3)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838200"/>
            <a:ext cx="8610600" cy="6019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透早去撒好種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用殷勤及熱情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日晝去撒好種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半哺也無停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;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著吞愞到稻熟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寬心聽候收成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就會歡喜吟詩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就會歡喜吟詩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en-US" altLang="zh-TW" sz="4600" b="1" dirty="0">
                <a:latin typeface="DFKai-SB"/>
                <a:ea typeface="DFKai-SB"/>
              </a:rPr>
              <a:t>】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x2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573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"/>
            <a:ext cx="9144000" cy="684276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6858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透早去撒好種</a:t>
            </a:r>
            <a:r>
              <a:rPr lang="en-US" altLang="zh-TW" sz="2400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(2/3)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838200"/>
            <a:ext cx="8610600" cy="6019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好天去撒好種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風雨也呣通停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雖然烏雲遮密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也是著向前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工課若做清楚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即時就通收成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就會歡喜吟詩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就會歡喜吟詩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en-US" altLang="zh-TW" sz="4600" b="1" dirty="0">
                <a:latin typeface="DFKai-SB"/>
                <a:ea typeface="DFKai-SB"/>
              </a:rPr>
              <a:t>】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x2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551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"/>
            <a:ext cx="9144000" cy="684276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6858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透早去撒好種</a:t>
            </a:r>
            <a:r>
              <a:rPr lang="en-US" altLang="zh-TW" sz="2400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(3/3)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838200"/>
            <a:ext cx="8610600" cy="6019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照常去撒好種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做工甘願著磨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雖然抵著危險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呣肯半路息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工程若是完成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救主就來接我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就會歡喜吟詩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就會歡喜吟詩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五穀收倒來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en-US" altLang="zh-TW" sz="4600" b="1" dirty="0">
                <a:latin typeface="DFKai-SB"/>
                <a:ea typeface="DFKai-SB"/>
              </a:rPr>
              <a:t>】</a:t>
            </a: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x2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TW" sz="4600" b="1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6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5897803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DFKai-SB</vt:lpstr>
      <vt:lpstr>DFKai-SB</vt:lpstr>
      <vt:lpstr>Arial</vt:lpstr>
      <vt:lpstr>Arial Narrow</vt:lpstr>
      <vt:lpstr>Calibri</vt:lpstr>
      <vt:lpstr>6_Office Theme</vt:lpstr>
      <vt:lpstr> 透早去撒好種  </vt:lpstr>
      <vt:lpstr>透早去撒好種(1/3)</vt:lpstr>
      <vt:lpstr>透早去撒好種(2/3)</vt:lpstr>
      <vt:lpstr>透早去撒好種(3/3)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透早去撒好種  </dc:title>
  <dc:creator>FPCOC</dc:creator>
  <cp:lastModifiedBy>FPCOC</cp:lastModifiedBy>
  <cp:revision>1</cp:revision>
  <dcterms:created xsi:type="dcterms:W3CDTF">2019-05-22T03:44:20Z</dcterms:created>
  <dcterms:modified xsi:type="dcterms:W3CDTF">2019-05-22T03:45:02Z</dcterms:modified>
</cp:coreProperties>
</file>