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512" r:id="rId1"/>
    <p:sldMasterId id="2147486328" r:id="rId2"/>
  </p:sldMasterIdLst>
  <p:notesMasterIdLst>
    <p:notesMasterId r:id="rId5"/>
  </p:notesMasterIdLst>
  <p:sldIdLst>
    <p:sldId id="535" r:id="rId3"/>
    <p:sldId id="540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2F2F2"/>
    <a:srgbClr val="0000B0"/>
    <a:srgbClr val="000066"/>
    <a:srgbClr val="005C2A"/>
    <a:srgbClr val="0033CC"/>
    <a:srgbClr val="001B46"/>
    <a:srgbClr val="DA8200"/>
    <a:srgbClr val="000104"/>
    <a:srgbClr val="0000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134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5E9E5-1CF4-4B11-8E9E-212830D397AB}" type="datetimeFigureOut">
              <a:rPr lang="en-US" smtClean="0"/>
              <a:t>5/25/2019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68C712-BFC7-4BFF-A590-4EB113D85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102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3380193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527666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43700" y="381000"/>
            <a:ext cx="20955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1341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786759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0B87271-5FAB-48BD-87CB-CD6F3AF451C6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5/25/2019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35D0F1-1D51-4F1A-9374-D14172CACCE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4348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715174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4067616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244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258016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119589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2758039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9218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366201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308346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tx1"/>
            </a:gs>
            <a:gs pos="50000">
              <a:srgbClr val="000066"/>
            </a:gs>
            <a:gs pos="100000">
              <a:schemeClr val="tx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3820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3820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auto">
          <a:xfrm>
            <a:off x="2854325" y="29765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zh-TW" altLang="en-US">
              <a:solidFill>
                <a:srgbClr val="000000"/>
              </a:solidFill>
            </a:endParaRPr>
          </a:p>
        </p:txBody>
      </p:sp>
      <p:sp>
        <p:nvSpPr>
          <p:cNvPr id="1029" name="Line 5"/>
          <p:cNvSpPr>
            <a:spLocks noChangeShapeType="1"/>
          </p:cNvSpPr>
          <p:nvPr userDrawn="1"/>
        </p:nvSpPr>
        <p:spPr bwMode="auto">
          <a:xfrm>
            <a:off x="0" y="6846888"/>
            <a:ext cx="7772400" cy="11112"/>
          </a:xfrm>
          <a:prstGeom prst="line">
            <a:avLst/>
          </a:prstGeom>
          <a:noFill/>
          <a:ln w="38100">
            <a:solidFill>
              <a:srgbClr val="FF9966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en-US" sz="4800" b="1">
              <a:solidFill>
                <a:srgbClr val="000000"/>
              </a:solidFill>
              <a:ea typeface="新細明體" pitchFamily="18" charset="-120"/>
            </a:endParaRPr>
          </a:p>
        </p:txBody>
      </p:sp>
      <p:pic>
        <p:nvPicPr>
          <p:cNvPr id="1030" name="Picture 7" descr="typc banner 0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5926138"/>
            <a:ext cx="971550" cy="93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2012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513" r:id="rId1"/>
    <p:sldLayoutId id="2147485514" r:id="rId2"/>
    <p:sldLayoutId id="2147485515" r:id="rId3"/>
    <p:sldLayoutId id="2147485516" r:id="rId4"/>
    <p:sldLayoutId id="2147485517" r:id="rId5"/>
    <p:sldLayoutId id="2147485518" r:id="rId6"/>
    <p:sldLayoutId id="2147485519" r:id="rId7"/>
    <p:sldLayoutId id="2147485520" r:id="rId8"/>
    <p:sldLayoutId id="2147485521" r:id="rId9"/>
    <p:sldLayoutId id="2147485522" r:id="rId10"/>
    <p:sldLayoutId id="214748552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kumimoji="1" sz="4400">
          <a:solidFill>
            <a:srgbClr val="FFFF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rgbClr val="FFFF66"/>
          </a:solidFill>
          <a:latin typeface="+mn-lt"/>
          <a:ea typeface="華康粗黑體" pitchFamily="49" charset="-12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rgbClr val="FFFF66"/>
          </a:solidFill>
          <a:latin typeface="+mn-lt"/>
          <a:ea typeface="華康粗黑體" pitchFamily="49" charset="-12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B87271-5FAB-48BD-87CB-CD6F3AF451C6}" type="datetimeFigureOut">
              <a:rPr lang="en-US" smtClean="0"/>
              <a:t>5/25/2019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35D0F1-1D51-4F1A-9374-D14172CAC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18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32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21744CE-FB63-49DA-AA5E-503B637912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289"/>
            <a:ext cx="9144000" cy="6858000"/>
          </a:xfrm>
          <a:prstGeom prst="rect">
            <a:avLst/>
          </a:prstGeom>
        </p:spPr>
      </p:pic>
      <p:sp>
        <p:nvSpPr>
          <p:cNvPr id="4" name="Subtitle 3">
            <a:extLst>
              <a:ext uri="{FF2B5EF4-FFF2-40B4-BE49-F238E27FC236}">
                <a16:creationId xmlns:a16="http://schemas.microsoft.com/office/drawing/2014/main" id="{78EBB6AB-04F9-4988-A731-E62903401C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1000" y="381000"/>
            <a:ext cx="8077200" cy="5943600"/>
          </a:xfrm>
          <a:solidFill>
            <a:srgbClr val="FFFFFF">
              <a:alpha val="20000"/>
            </a:srgbClr>
          </a:solidFill>
        </p:spPr>
        <p:txBody>
          <a:bodyPr>
            <a:normAutofit fontScale="70000" lnSpcReduction="20000"/>
          </a:bodyPr>
          <a:lstStyle/>
          <a:p>
            <a:pPr>
              <a:lnSpc>
                <a:spcPts val="5000"/>
              </a:lnSpc>
            </a:pPr>
            <a:r>
              <a:rPr lang="en-US" sz="4900" dirty="0">
                <a:solidFill>
                  <a:schemeClr val="tx1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Kyrie </a:t>
            </a:r>
            <a:r>
              <a:rPr lang="en-US" sz="4900" dirty="0" err="1">
                <a:solidFill>
                  <a:schemeClr val="tx1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Elesion</a:t>
            </a:r>
            <a:r>
              <a:rPr lang="en-US" sz="4900" dirty="0">
                <a:solidFill>
                  <a:schemeClr val="tx1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,</a:t>
            </a:r>
            <a:r>
              <a:rPr lang="zh-TW" altLang="en-US" sz="4900" dirty="0">
                <a:solidFill>
                  <a:schemeClr val="tx1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  主</a:t>
            </a:r>
            <a:r>
              <a:rPr lang="en-US" altLang="zh-TW" sz="4900" dirty="0">
                <a:solidFill>
                  <a:schemeClr val="tx1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,</a:t>
            </a:r>
            <a:r>
              <a:rPr lang="zh-TW" altLang="en-US" sz="4900" dirty="0">
                <a:solidFill>
                  <a:schemeClr val="tx1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  求祢憐憫阮</a:t>
            </a:r>
            <a:endParaRPr lang="en-US" altLang="zh-TW" sz="4900" dirty="0">
              <a:solidFill>
                <a:schemeClr val="tx1"/>
              </a:solidFill>
              <a:latin typeface="Adobe 黑体 Std R" panose="020B0400000000000000" pitchFamily="34" charset="-128"/>
              <a:ea typeface="Adobe 黑体 Std R" panose="020B0400000000000000" pitchFamily="34" charset="-128"/>
            </a:endParaRPr>
          </a:p>
          <a:p>
            <a:pPr>
              <a:lnSpc>
                <a:spcPts val="5000"/>
              </a:lnSpc>
            </a:pPr>
            <a:r>
              <a:rPr lang="en-US" sz="4900" dirty="0">
                <a:solidFill>
                  <a:schemeClr val="tx1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Kyrie </a:t>
            </a:r>
            <a:r>
              <a:rPr lang="en-US" sz="4900" dirty="0" err="1">
                <a:solidFill>
                  <a:schemeClr val="tx1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Elesion</a:t>
            </a:r>
            <a:r>
              <a:rPr lang="en-US" sz="4900" dirty="0">
                <a:solidFill>
                  <a:schemeClr val="tx1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,</a:t>
            </a:r>
            <a:r>
              <a:rPr lang="zh-TW" altLang="en-US" sz="4900" dirty="0">
                <a:solidFill>
                  <a:schemeClr val="tx1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   主</a:t>
            </a:r>
            <a:r>
              <a:rPr lang="en-US" altLang="zh-TW" sz="4900" dirty="0">
                <a:solidFill>
                  <a:schemeClr val="tx1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,</a:t>
            </a:r>
            <a:r>
              <a:rPr lang="zh-TW" altLang="en-US" sz="4900" dirty="0">
                <a:solidFill>
                  <a:schemeClr val="tx1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  求祢憐憫阮</a:t>
            </a:r>
            <a:endParaRPr lang="en-US" altLang="zh-TW" sz="4900" dirty="0">
              <a:solidFill>
                <a:schemeClr val="tx1"/>
              </a:solidFill>
              <a:latin typeface="Adobe 黑体 Std R" panose="020B0400000000000000" pitchFamily="34" charset="-128"/>
              <a:ea typeface="Adobe 黑体 Std R" panose="020B0400000000000000" pitchFamily="34" charset="-128"/>
            </a:endParaRPr>
          </a:p>
          <a:p>
            <a:pPr>
              <a:lnSpc>
                <a:spcPts val="5000"/>
              </a:lnSpc>
            </a:pPr>
            <a:r>
              <a:rPr lang="en-US" sz="4900" dirty="0">
                <a:solidFill>
                  <a:schemeClr val="tx1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Kyrie </a:t>
            </a:r>
            <a:r>
              <a:rPr lang="en-US" sz="4900" dirty="0" err="1">
                <a:solidFill>
                  <a:schemeClr val="tx1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Elesion</a:t>
            </a:r>
            <a:r>
              <a:rPr lang="en-US" sz="4900" dirty="0">
                <a:solidFill>
                  <a:schemeClr val="tx1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,</a:t>
            </a:r>
            <a:r>
              <a:rPr lang="zh-TW" altLang="en-US" sz="4900" dirty="0">
                <a:solidFill>
                  <a:schemeClr val="tx1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  主</a:t>
            </a:r>
            <a:r>
              <a:rPr lang="en-US" altLang="zh-TW" sz="4900" dirty="0">
                <a:solidFill>
                  <a:schemeClr val="tx1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,</a:t>
            </a:r>
            <a:r>
              <a:rPr lang="zh-TW" altLang="en-US" sz="4900" dirty="0">
                <a:solidFill>
                  <a:schemeClr val="tx1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  求祢憐憫阮</a:t>
            </a:r>
            <a:endParaRPr lang="en-US" altLang="zh-TW" sz="4900" dirty="0">
              <a:solidFill>
                <a:schemeClr val="tx1"/>
              </a:solidFill>
              <a:latin typeface="Adobe 黑体 Std R" panose="020B0400000000000000" pitchFamily="34" charset="-128"/>
              <a:ea typeface="Adobe 黑体 Std R" panose="020B0400000000000000" pitchFamily="34" charset="-128"/>
            </a:endParaRPr>
          </a:p>
          <a:p>
            <a:pPr>
              <a:lnSpc>
                <a:spcPts val="5000"/>
              </a:lnSpc>
            </a:pPr>
            <a:r>
              <a:rPr lang="en-US" sz="4900" dirty="0">
                <a:solidFill>
                  <a:schemeClr val="tx1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Kyrie </a:t>
            </a:r>
            <a:r>
              <a:rPr lang="en-US" sz="4900" dirty="0" err="1">
                <a:solidFill>
                  <a:schemeClr val="tx1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Elesion</a:t>
            </a:r>
            <a:r>
              <a:rPr lang="en-US" sz="4900" dirty="0">
                <a:solidFill>
                  <a:schemeClr val="tx1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,</a:t>
            </a:r>
            <a:r>
              <a:rPr lang="zh-TW" altLang="en-US" sz="4900" dirty="0">
                <a:solidFill>
                  <a:schemeClr val="tx1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   主 </a:t>
            </a:r>
            <a:r>
              <a:rPr lang="en-US" altLang="zh-TW" sz="4900" dirty="0">
                <a:solidFill>
                  <a:schemeClr val="tx1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,</a:t>
            </a:r>
            <a:r>
              <a:rPr lang="zh-TW" altLang="en-US" sz="4900" dirty="0">
                <a:solidFill>
                  <a:schemeClr val="tx1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 求祢憐憫阮</a:t>
            </a:r>
            <a:endParaRPr lang="en-US" altLang="zh-TW" sz="4900" dirty="0">
              <a:solidFill>
                <a:schemeClr val="tx1"/>
              </a:solidFill>
              <a:latin typeface="Adobe 黑体 Std R" panose="020B0400000000000000" pitchFamily="34" charset="-128"/>
              <a:ea typeface="Adobe 黑体 Std R" panose="020B0400000000000000" pitchFamily="34" charset="-128"/>
            </a:endParaRPr>
          </a:p>
          <a:p>
            <a:pPr>
              <a:lnSpc>
                <a:spcPts val="5000"/>
              </a:lnSpc>
            </a:pPr>
            <a:r>
              <a:rPr lang="en-US" sz="4900" dirty="0" err="1">
                <a:solidFill>
                  <a:schemeClr val="tx1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Christe</a:t>
            </a:r>
            <a:r>
              <a:rPr lang="en-US" sz="4900" dirty="0">
                <a:solidFill>
                  <a:schemeClr val="tx1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 eleison,</a:t>
            </a:r>
            <a:r>
              <a:rPr lang="zh-TW" altLang="en-US" sz="4900" dirty="0">
                <a:solidFill>
                  <a:schemeClr val="tx1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   基督</a:t>
            </a:r>
            <a:r>
              <a:rPr lang="en-US" altLang="zh-TW" sz="4900" dirty="0">
                <a:solidFill>
                  <a:schemeClr val="tx1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, </a:t>
            </a:r>
            <a:r>
              <a:rPr lang="zh-TW" altLang="en-US" sz="4900" dirty="0">
                <a:solidFill>
                  <a:schemeClr val="tx1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求祢憐憫阮</a:t>
            </a:r>
            <a:endParaRPr lang="en-US" altLang="zh-TW" sz="4900" dirty="0">
              <a:solidFill>
                <a:schemeClr val="tx1"/>
              </a:solidFill>
              <a:latin typeface="Adobe 黑体 Std R" panose="020B0400000000000000" pitchFamily="34" charset="-128"/>
              <a:ea typeface="Adobe 黑体 Std R" panose="020B0400000000000000" pitchFamily="34" charset="-128"/>
            </a:endParaRPr>
          </a:p>
          <a:p>
            <a:pPr>
              <a:lnSpc>
                <a:spcPts val="5000"/>
              </a:lnSpc>
            </a:pPr>
            <a:r>
              <a:rPr lang="en-US" sz="4900" dirty="0" err="1">
                <a:solidFill>
                  <a:schemeClr val="tx1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Christe</a:t>
            </a:r>
            <a:r>
              <a:rPr lang="en-US" sz="4900" dirty="0">
                <a:solidFill>
                  <a:schemeClr val="tx1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 eleison,</a:t>
            </a:r>
            <a:r>
              <a:rPr lang="zh-TW" altLang="en-US" sz="4900" dirty="0">
                <a:solidFill>
                  <a:schemeClr val="tx1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  基督</a:t>
            </a:r>
            <a:r>
              <a:rPr lang="en-US" altLang="zh-TW" sz="4900" dirty="0">
                <a:solidFill>
                  <a:schemeClr val="tx1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, </a:t>
            </a:r>
            <a:r>
              <a:rPr lang="zh-TW" altLang="en-US" sz="4900" dirty="0">
                <a:solidFill>
                  <a:schemeClr val="tx1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求祢憐憫阮</a:t>
            </a:r>
            <a:endParaRPr lang="en-US" altLang="zh-TW" sz="4900" dirty="0">
              <a:solidFill>
                <a:schemeClr val="tx1"/>
              </a:solidFill>
              <a:latin typeface="Adobe 黑体 Std R" panose="020B0400000000000000" pitchFamily="34" charset="-128"/>
              <a:ea typeface="Adobe 黑体 Std R" panose="020B0400000000000000" pitchFamily="34" charset="-128"/>
            </a:endParaRPr>
          </a:p>
          <a:p>
            <a:pPr>
              <a:lnSpc>
                <a:spcPts val="5000"/>
              </a:lnSpc>
            </a:pPr>
            <a:r>
              <a:rPr lang="en-US" sz="4900" dirty="0" err="1">
                <a:solidFill>
                  <a:schemeClr val="tx1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Christe</a:t>
            </a:r>
            <a:r>
              <a:rPr lang="en-US" sz="4900" dirty="0">
                <a:solidFill>
                  <a:schemeClr val="tx1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 eleison,</a:t>
            </a:r>
            <a:r>
              <a:rPr lang="zh-TW" altLang="en-US" sz="4900" dirty="0">
                <a:solidFill>
                  <a:schemeClr val="tx1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 基督</a:t>
            </a:r>
            <a:r>
              <a:rPr lang="en-US" altLang="zh-TW" sz="4900" dirty="0">
                <a:solidFill>
                  <a:schemeClr val="tx1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, </a:t>
            </a:r>
            <a:r>
              <a:rPr lang="zh-TW" altLang="en-US" sz="4900" dirty="0">
                <a:solidFill>
                  <a:schemeClr val="tx1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求祢憐憫阮</a:t>
            </a:r>
            <a:endParaRPr lang="en-US" altLang="zh-TW" sz="4900" dirty="0">
              <a:solidFill>
                <a:schemeClr val="tx1"/>
              </a:solidFill>
              <a:latin typeface="Adobe 黑体 Std R" panose="020B0400000000000000" pitchFamily="34" charset="-128"/>
              <a:ea typeface="Adobe 黑体 Std R" panose="020B0400000000000000" pitchFamily="34" charset="-128"/>
            </a:endParaRPr>
          </a:p>
          <a:p>
            <a:pPr>
              <a:lnSpc>
                <a:spcPts val="5000"/>
              </a:lnSpc>
            </a:pPr>
            <a:r>
              <a:rPr lang="en-US" sz="4900" dirty="0" err="1">
                <a:solidFill>
                  <a:schemeClr val="tx1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Christe</a:t>
            </a:r>
            <a:r>
              <a:rPr lang="en-US" sz="4900" dirty="0">
                <a:solidFill>
                  <a:schemeClr val="tx1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 eleison,</a:t>
            </a:r>
            <a:r>
              <a:rPr lang="zh-TW" altLang="en-US" sz="4900" dirty="0">
                <a:solidFill>
                  <a:schemeClr val="tx1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  基督</a:t>
            </a:r>
            <a:r>
              <a:rPr lang="en-US" altLang="zh-TW" sz="4900" dirty="0">
                <a:solidFill>
                  <a:schemeClr val="tx1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, </a:t>
            </a:r>
            <a:r>
              <a:rPr lang="zh-TW" altLang="en-US" sz="4900" dirty="0">
                <a:solidFill>
                  <a:schemeClr val="tx1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求祢憐憫阮</a:t>
            </a:r>
            <a:endParaRPr lang="en-US" altLang="zh-TW" sz="4900" dirty="0">
              <a:solidFill>
                <a:schemeClr val="tx1"/>
              </a:solidFill>
              <a:latin typeface="Adobe 黑体 Std R" panose="020B0400000000000000" pitchFamily="34" charset="-128"/>
              <a:ea typeface="Adobe 黑体 Std R" panose="020B0400000000000000" pitchFamily="34" charset="-128"/>
            </a:endParaRPr>
          </a:p>
          <a:p>
            <a:pPr>
              <a:lnSpc>
                <a:spcPts val="5000"/>
              </a:lnSpc>
            </a:pPr>
            <a:endParaRPr lang="en-US" altLang="zh-TW" sz="4900" dirty="0">
              <a:solidFill>
                <a:schemeClr val="tx1"/>
              </a:solidFill>
              <a:latin typeface="Adobe 黑体 Std R" panose="020B0400000000000000" pitchFamily="34" charset="-128"/>
              <a:ea typeface="Adobe 黑体 Std R" panose="020B0400000000000000" pitchFamily="34" charset="-128"/>
            </a:endParaRP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0BC9490-05BE-4995-916D-30BC816B0F40}"/>
              </a:ext>
            </a:extLst>
          </p:cNvPr>
          <p:cNvSpPr txBox="1"/>
          <p:nvPr/>
        </p:nvSpPr>
        <p:spPr>
          <a:xfrm>
            <a:off x="8382000" y="6159391"/>
            <a:ext cx="76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2x</a:t>
            </a:r>
          </a:p>
        </p:txBody>
      </p:sp>
    </p:spTree>
    <p:extLst>
      <p:ext uri="{BB962C8B-B14F-4D97-AF65-F5344CB8AC3E}">
        <p14:creationId xmlns:p14="http://schemas.microsoft.com/office/powerpoint/2010/main" val="656891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9C1DEF23-105C-40F1-8C12-ECAFA26E91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289"/>
            <a:ext cx="9144000" cy="6858000"/>
          </a:xfrm>
          <a:prstGeom prst="rect">
            <a:avLst/>
          </a:prstGeom>
        </p:spPr>
      </p:pic>
      <p:sp>
        <p:nvSpPr>
          <p:cNvPr id="6" name="Subtitle 5">
            <a:extLst>
              <a:ext uri="{FF2B5EF4-FFF2-40B4-BE49-F238E27FC236}">
                <a16:creationId xmlns:a16="http://schemas.microsoft.com/office/drawing/2014/main" id="{A64E855E-301D-4B2A-BBAA-E9C861BA09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" y="457200"/>
            <a:ext cx="8915400" cy="5943600"/>
          </a:xfrm>
          <a:solidFill>
            <a:srgbClr val="F2F2F2">
              <a:alpha val="30196"/>
            </a:srgbClr>
          </a:solidFill>
        </p:spPr>
        <p:txBody>
          <a:bodyPr>
            <a:normAutofit/>
          </a:bodyPr>
          <a:lstStyle/>
          <a:p>
            <a:pPr>
              <a:lnSpc>
                <a:spcPts val="5000"/>
              </a:lnSpc>
            </a:pPr>
            <a:r>
              <a:rPr lang="en-US" dirty="0">
                <a:solidFill>
                  <a:schemeClr val="tx1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Kyrie </a:t>
            </a:r>
            <a:r>
              <a:rPr lang="en-US" dirty="0" err="1">
                <a:solidFill>
                  <a:schemeClr val="tx1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Elesion</a:t>
            </a:r>
            <a:r>
              <a:rPr lang="en-US" dirty="0">
                <a:solidFill>
                  <a:schemeClr val="tx1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,</a:t>
            </a:r>
            <a:r>
              <a:rPr lang="zh-TW" altLang="en-US" dirty="0">
                <a:solidFill>
                  <a:schemeClr val="tx1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  主  求祢憐憫阮</a:t>
            </a:r>
            <a:endParaRPr lang="en-US" altLang="zh-TW" dirty="0">
              <a:solidFill>
                <a:schemeClr val="tx1"/>
              </a:solidFill>
              <a:latin typeface="Adobe 黑体 Std R" panose="020B0400000000000000" pitchFamily="34" charset="-128"/>
              <a:ea typeface="Adobe 黑体 Std R" panose="020B0400000000000000" pitchFamily="34" charset="-128"/>
            </a:endParaRPr>
          </a:p>
          <a:p>
            <a:pPr>
              <a:lnSpc>
                <a:spcPts val="5000"/>
              </a:lnSpc>
            </a:pPr>
            <a:r>
              <a:rPr lang="en-US" dirty="0">
                <a:solidFill>
                  <a:schemeClr val="tx1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Kyrie </a:t>
            </a:r>
            <a:r>
              <a:rPr lang="en-US" dirty="0" err="1">
                <a:solidFill>
                  <a:schemeClr val="tx1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Elesion</a:t>
            </a:r>
            <a:r>
              <a:rPr lang="en-US" dirty="0">
                <a:solidFill>
                  <a:schemeClr val="tx1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,</a:t>
            </a:r>
            <a:r>
              <a:rPr lang="zh-TW" altLang="en-US" dirty="0">
                <a:solidFill>
                  <a:schemeClr val="tx1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   主  求祢憐憫阮</a:t>
            </a:r>
            <a:endParaRPr lang="en-US" altLang="zh-TW" dirty="0">
              <a:solidFill>
                <a:schemeClr val="tx1"/>
              </a:solidFill>
              <a:latin typeface="Adobe 黑体 Std R" panose="020B0400000000000000" pitchFamily="34" charset="-128"/>
              <a:ea typeface="Adobe 黑体 Std R" panose="020B0400000000000000" pitchFamily="34" charset="-128"/>
            </a:endParaRPr>
          </a:p>
          <a:p>
            <a:pPr>
              <a:lnSpc>
                <a:spcPts val="5000"/>
              </a:lnSpc>
            </a:pPr>
            <a:r>
              <a:rPr lang="en-US" dirty="0">
                <a:solidFill>
                  <a:schemeClr val="tx1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Kyrie </a:t>
            </a:r>
            <a:r>
              <a:rPr lang="en-US" dirty="0" err="1">
                <a:solidFill>
                  <a:schemeClr val="tx1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Elesion</a:t>
            </a:r>
            <a:r>
              <a:rPr lang="en-US" dirty="0">
                <a:solidFill>
                  <a:schemeClr val="tx1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,</a:t>
            </a:r>
            <a:r>
              <a:rPr lang="zh-TW" altLang="en-US" dirty="0">
                <a:solidFill>
                  <a:schemeClr val="tx1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   主  求祢憐憫阮</a:t>
            </a:r>
            <a:endParaRPr lang="en-US" altLang="zh-TW" dirty="0">
              <a:solidFill>
                <a:schemeClr val="tx1"/>
              </a:solidFill>
              <a:latin typeface="Adobe 黑体 Std R" panose="020B0400000000000000" pitchFamily="34" charset="-128"/>
              <a:ea typeface="Adobe 黑体 Std R" panose="020B0400000000000000" pitchFamily="34" charset="-128"/>
            </a:endParaRPr>
          </a:p>
          <a:p>
            <a:pPr>
              <a:lnSpc>
                <a:spcPts val="5000"/>
              </a:lnSpc>
            </a:pPr>
            <a:r>
              <a:rPr lang="en-US" dirty="0">
                <a:solidFill>
                  <a:schemeClr val="tx1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Kyrie </a:t>
            </a:r>
            <a:r>
              <a:rPr lang="en-US" dirty="0" err="1">
                <a:solidFill>
                  <a:schemeClr val="tx1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Elesion</a:t>
            </a:r>
            <a:r>
              <a:rPr lang="en-US" dirty="0">
                <a:solidFill>
                  <a:schemeClr val="tx1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,</a:t>
            </a:r>
            <a:r>
              <a:rPr lang="zh-TW" altLang="en-US" dirty="0">
                <a:solidFill>
                  <a:schemeClr val="tx1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   主  求祢憐憫阮</a:t>
            </a:r>
            <a:endParaRPr lang="en-US" altLang="zh-TW" dirty="0">
              <a:solidFill>
                <a:schemeClr val="tx1"/>
              </a:solidFill>
              <a:latin typeface="Adobe 黑体 Std R" panose="020B0400000000000000" pitchFamily="34" charset="-128"/>
              <a:ea typeface="Adobe 黑体 Std R" panose="020B0400000000000000" pitchFamily="34" charset="-128"/>
            </a:endParaRPr>
          </a:p>
          <a:p>
            <a:endParaRPr lang="en-US" dirty="0">
              <a:solidFill>
                <a:schemeClr val="tx1"/>
              </a:solidFill>
              <a:latin typeface="Adobe 黑体 Std R" panose="020B0400000000000000" pitchFamily="34" charset="-128"/>
              <a:ea typeface="Adobe 黑体 Std R" panose="020B0400000000000000" pitchFamily="34" charset="-128"/>
            </a:endParaRPr>
          </a:p>
          <a:p>
            <a:r>
              <a:rPr lang="en-US" dirty="0">
                <a:solidFill>
                  <a:schemeClr val="tx1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Kyrie , Kyrie, Kyrie </a:t>
            </a:r>
            <a:r>
              <a:rPr lang="en-US" dirty="0" err="1">
                <a:solidFill>
                  <a:schemeClr val="tx1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Elesion</a:t>
            </a:r>
            <a:r>
              <a:rPr lang="en-US" dirty="0">
                <a:solidFill>
                  <a:schemeClr val="tx1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,</a:t>
            </a:r>
          </a:p>
          <a:p>
            <a:r>
              <a:rPr lang="en-US" dirty="0">
                <a:solidFill>
                  <a:schemeClr val="tx1"/>
                </a:solidFill>
                <a:latin typeface="Adobe 黑体 Std R" panose="020B0400000000000000" pitchFamily="34" charset="-128"/>
                <a:ea typeface="Adobe 黑体 Std R" panose="020B0400000000000000" pitchFamily="34" charset="-128"/>
              </a:rPr>
              <a:t>Kyrie, Kyrie, Kyrie, Kyrie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2118795"/>
      </p:ext>
    </p:extLst>
  </p:cSld>
  <p:clrMapOvr>
    <a:masterClrMapping/>
  </p:clrMapOvr>
</p:sld>
</file>

<file path=ppt/theme/theme1.xml><?xml version="1.0" encoding="utf-8"?>
<a:theme xmlns:a="http://schemas.openxmlformats.org/drawingml/2006/main" name="2_預設簡報設計">
  <a:themeElements>
    <a:clrScheme name="1_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預設簡報設計">
      <a:majorFont>
        <a:latin typeface="Times New Roman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7553</TotalTime>
  <Words>135</Words>
  <Application>Microsoft Office PowerPoint</Application>
  <PresentationFormat>On-screen Show (4:3)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Adobe 黑体 Std R</vt:lpstr>
      <vt:lpstr>Arial</vt:lpstr>
      <vt:lpstr>Calibri</vt:lpstr>
      <vt:lpstr>Times New Roman</vt:lpstr>
      <vt:lpstr>2_預設簡報設計</vt:lpstr>
      <vt:lpstr>4_Office Theme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歡迎您來到 柑縣台灣基督長老教會  開闊布棚、堅固杙仔  請肅靜,預備心來敬拜上帝  請關掉您的手機,傳呼器…</dc:title>
  <dc:creator>Tai</dc:creator>
  <cp:lastModifiedBy>Wenwen Hello</cp:lastModifiedBy>
  <cp:revision>698</cp:revision>
  <dcterms:created xsi:type="dcterms:W3CDTF">2015-12-30T23:14:56Z</dcterms:created>
  <dcterms:modified xsi:type="dcterms:W3CDTF">2019-05-26T06:33:01Z</dcterms:modified>
</cp:coreProperties>
</file>