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2" r:id="rId1"/>
    <p:sldMasterId id="2147486328" r:id="rId2"/>
  </p:sldMasterIdLst>
  <p:notesMasterIdLst>
    <p:notesMasterId r:id="rId5"/>
  </p:notesMasterIdLst>
  <p:sldIdLst>
    <p:sldId id="535" r:id="rId3"/>
    <p:sldId id="54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F2F2"/>
    <a:srgbClr val="0000B0"/>
    <a:srgbClr val="000066"/>
    <a:srgbClr val="005C2A"/>
    <a:srgbClr val="0033CC"/>
    <a:srgbClr val="001B46"/>
    <a:srgbClr val="DA8200"/>
    <a:srgbClr val="000104"/>
    <a:srgbClr val="00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B87271-5FAB-48BD-87CB-CD6F3AF451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35D0F1-1D51-4F1A-9374-D14172CACC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34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87271-5FAB-48BD-87CB-CD6F3AF451C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5D0F1-1D51-4F1A-9374-D14172CA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2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21744CE-FB63-49DA-AA5E-503B63791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89"/>
            <a:ext cx="9144000" cy="6858000"/>
          </a:xfrm>
          <a:prstGeom prst="rect">
            <a:avLst/>
          </a:prstGeom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78EBB6AB-04F9-4988-A731-E62903401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077200" cy="5943600"/>
          </a:xfrm>
          <a:solidFill>
            <a:srgbClr val="FFFFFF">
              <a:alpha val="20000"/>
            </a:srgbClr>
          </a:solidFill>
        </p:spPr>
        <p:txBody>
          <a:bodyPr>
            <a:normAutofit fontScale="70000" lnSpcReduction="20000"/>
          </a:bodyPr>
          <a:lstStyle/>
          <a:p>
            <a:pPr>
              <a:lnSpc>
                <a:spcPts val="5000"/>
              </a:lnSpc>
            </a:pPr>
            <a:r>
              <a:rPr 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Kyrie </a:t>
            </a:r>
            <a:r>
              <a:rPr lang="en-US" sz="4900" dirty="0" err="1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Elesion</a:t>
            </a:r>
            <a:r>
              <a:rPr 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</a:t>
            </a:r>
            <a:r>
              <a:rPr lang="zh-TW" alt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 主</a:t>
            </a:r>
            <a:r>
              <a:rPr lang="en-US" altLang="zh-TW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</a:t>
            </a:r>
            <a:r>
              <a:rPr lang="zh-TW" alt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 求祢憐憫阮</a:t>
            </a:r>
            <a:endParaRPr lang="en-US" altLang="zh-TW" sz="4900" dirty="0">
              <a:solidFill>
                <a:schemeClr val="tx1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pPr>
              <a:lnSpc>
                <a:spcPts val="5000"/>
              </a:lnSpc>
            </a:pPr>
            <a:r>
              <a:rPr 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Kyrie </a:t>
            </a:r>
            <a:r>
              <a:rPr lang="en-US" sz="4900" dirty="0" err="1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Elesion</a:t>
            </a:r>
            <a:r>
              <a:rPr 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</a:t>
            </a:r>
            <a:r>
              <a:rPr lang="zh-TW" alt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  主</a:t>
            </a:r>
            <a:r>
              <a:rPr lang="en-US" altLang="zh-TW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</a:t>
            </a:r>
            <a:r>
              <a:rPr lang="zh-TW" alt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 求祢憐憫阮</a:t>
            </a:r>
            <a:endParaRPr lang="en-US" altLang="zh-TW" sz="4900" dirty="0">
              <a:solidFill>
                <a:schemeClr val="tx1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pPr>
              <a:lnSpc>
                <a:spcPts val="5000"/>
              </a:lnSpc>
            </a:pPr>
            <a:r>
              <a:rPr 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Kyrie </a:t>
            </a:r>
            <a:r>
              <a:rPr lang="en-US" sz="4900" dirty="0" err="1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Elesion</a:t>
            </a:r>
            <a:r>
              <a:rPr 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</a:t>
            </a:r>
            <a:r>
              <a:rPr lang="zh-TW" alt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 主</a:t>
            </a:r>
            <a:r>
              <a:rPr lang="en-US" altLang="zh-TW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</a:t>
            </a:r>
            <a:r>
              <a:rPr lang="zh-TW" alt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 求祢憐憫阮</a:t>
            </a:r>
            <a:endParaRPr lang="en-US" altLang="zh-TW" sz="4900" dirty="0">
              <a:solidFill>
                <a:schemeClr val="tx1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pPr>
              <a:lnSpc>
                <a:spcPts val="5000"/>
              </a:lnSpc>
            </a:pPr>
            <a:r>
              <a:rPr 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Kyrie </a:t>
            </a:r>
            <a:r>
              <a:rPr lang="en-US" sz="4900" dirty="0" err="1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Elesion</a:t>
            </a:r>
            <a:r>
              <a:rPr 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</a:t>
            </a:r>
            <a:r>
              <a:rPr lang="zh-TW" alt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  主 </a:t>
            </a:r>
            <a:r>
              <a:rPr lang="en-US" altLang="zh-TW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</a:t>
            </a:r>
            <a:r>
              <a:rPr lang="zh-TW" alt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求祢憐憫阮</a:t>
            </a:r>
            <a:endParaRPr lang="en-US" altLang="zh-TW" sz="4900" dirty="0">
              <a:solidFill>
                <a:schemeClr val="tx1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pPr>
              <a:lnSpc>
                <a:spcPts val="5000"/>
              </a:lnSpc>
            </a:pPr>
            <a:r>
              <a:rPr lang="en-US" sz="4900" dirty="0" err="1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Christe</a:t>
            </a:r>
            <a:r>
              <a:rPr 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eleison,</a:t>
            </a:r>
            <a:r>
              <a:rPr lang="zh-TW" alt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  基督</a:t>
            </a:r>
            <a:r>
              <a:rPr lang="en-US" altLang="zh-TW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 </a:t>
            </a:r>
            <a:r>
              <a:rPr lang="zh-TW" alt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求祢憐憫阮</a:t>
            </a:r>
            <a:endParaRPr lang="en-US" altLang="zh-TW" sz="4900" dirty="0">
              <a:solidFill>
                <a:schemeClr val="tx1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pPr>
              <a:lnSpc>
                <a:spcPts val="5000"/>
              </a:lnSpc>
            </a:pPr>
            <a:r>
              <a:rPr lang="en-US" sz="4900" dirty="0" err="1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Christe</a:t>
            </a:r>
            <a:r>
              <a:rPr 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eleison,</a:t>
            </a:r>
            <a:r>
              <a:rPr lang="zh-TW" alt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 基督</a:t>
            </a:r>
            <a:r>
              <a:rPr lang="en-US" altLang="zh-TW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 </a:t>
            </a:r>
            <a:r>
              <a:rPr lang="zh-TW" alt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求祢憐憫阮</a:t>
            </a:r>
            <a:endParaRPr lang="en-US" altLang="zh-TW" sz="4900" dirty="0">
              <a:solidFill>
                <a:schemeClr val="tx1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pPr>
              <a:lnSpc>
                <a:spcPts val="5000"/>
              </a:lnSpc>
            </a:pPr>
            <a:r>
              <a:rPr lang="en-US" sz="4900" dirty="0" err="1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Christe</a:t>
            </a:r>
            <a:r>
              <a:rPr 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eleison,</a:t>
            </a:r>
            <a:r>
              <a:rPr lang="zh-TW" alt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基督</a:t>
            </a:r>
            <a:r>
              <a:rPr lang="en-US" altLang="zh-TW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 </a:t>
            </a:r>
            <a:r>
              <a:rPr lang="zh-TW" alt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求祢憐憫阮</a:t>
            </a:r>
            <a:endParaRPr lang="en-US" altLang="zh-TW" sz="4900" dirty="0">
              <a:solidFill>
                <a:schemeClr val="tx1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pPr>
              <a:lnSpc>
                <a:spcPts val="5000"/>
              </a:lnSpc>
            </a:pPr>
            <a:r>
              <a:rPr lang="en-US" sz="4900" dirty="0" err="1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Christe</a:t>
            </a:r>
            <a:r>
              <a:rPr 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eleison,</a:t>
            </a:r>
            <a:r>
              <a:rPr lang="zh-TW" alt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 基督</a:t>
            </a:r>
            <a:r>
              <a:rPr lang="en-US" altLang="zh-TW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 </a:t>
            </a:r>
            <a:r>
              <a:rPr lang="zh-TW" altLang="en-US" sz="4900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求祢憐憫阮</a:t>
            </a:r>
            <a:endParaRPr lang="en-US" altLang="zh-TW" sz="4900" dirty="0">
              <a:solidFill>
                <a:schemeClr val="tx1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pPr>
              <a:lnSpc>
                <a:spcPts val="5000"/>
              </a:lnSpc>
            </a:pPr>
            <a:endParaRPr lang="en-US" altLang="zh-TW" sz="4900" dirty="0">
              <a:solidFill>
                <a:schemeClr val="tx1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C9490-05BE-4995-916D-30BC816B0F40}"/>
              </a:ext>
            </a:extLst>
          </p:cNvPr>
          <p:cNvSpPr txBox="1"/>
          <p:nvPr/>
        </p:nvSpPr>
        <p:spPr>
          <a:xfrm>
            <a:off x="8382000" y="6159391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2x</a:t>
            </a:r>
          </a:p>
        </p:txBody>
      </p:sp>
    </p:spTree>
    <p:extLst>
      <p:ext uri="{BB962C8B-B14F-4D97-AF65-F5344CB8AC3E}">
        <p14:creationId xmlns:p14="http://schemas.microsoft.com/office/powerpoint/2010/main" val="65689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C1DEF23-105C-40F1-8C12-ECAFA26E9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89"/>
            <a:ext cx="9144000" cy="6858000"/>
          </a:xfrm>
          <a:prstGeom prst="rect">
            <a:avLst/>
          </a:pr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A64E855E-301D-4B2A-BBAA-E9C861BA0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" y="457200"/>
            <a:ext cx="8915400" cy="5943600"/>
          </a:xfrm>
          <a:solidFill>
            <a:srgbClr val="F2F2F2">
              <a:alpha val="30196"/>
            </a:srgbClr>
          </a:solidFill>
        </p:spPr>
        <p:txBody>
          <a:bodyPr>
            <a:normAutofit/>
          </a:bodyPr>
          <a:lstStyle/>
          <a:p>
            <a:pPr>
              <a:lnSpc>
                <a:spcPts val="5000"/>
              </a:lnSpc>
            </a:pPr>
            <a:r>
              <a:rPr lang="en-US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Kyrie </a:t>
            </a:r>
            <a:r>
              <a:rPr lang="en-US" dirty="0" err="1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Elesion</a:t>
            </a:r>
            <a:r>
              <a:rPr lang="en-US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</a:t>
            </a:r>
            <a:r>
              <a:rPr lang="zh-TW" altLang="en-US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 主  求祢憐憫阮</a:t>
            </a:r>
            <a:endParaRPr lang="en-US" altLang="zh-TW" dirty="0">
              <a:solidFill>
                <a:schemeClr val="tx1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pPr>
              <a:lnSpc>
                <a:spcPts val="5000"/>
              </a:lnSpc>
            </a:pPr>
            <a:r>
              <a:rPr lang="en-US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Kyrie </a:t>
            </a:r>
            <a:r>
              <a:rPr lang="en-US" dirty="0" err="1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Elesion</a:t>
            </a:r>
            <a:r>
              <a:rPr lang="en-US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</a:t>
            </a:r>
            <a:r>
              <a:rPr lang="zh-TW" altLang="en-US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  主  求祢憐憫阮</a:t>
            </a:r>
            <a:endParaRPr lang="en-US" altLang="zh-TW" dirty="0">
              <a:solidFill>
                <a:schemeClr val="tx1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pPr>
              <a:lnSpc>
                <a:spcPts val="5000"/>
              </a:lnSpc>
            </a:pPr>
            <a:r>
              <a:rPr lang="en-US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Kyrie </a:t>
            </a:r>
            <a:r>
              <a:rPr lang="en-US" dirty="0" err="1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Elesion</a:t>
            </a:r>
            <a:r>
              <a:rPr lang="en-US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</a:t>
            </a:r>
            <a:r>
              <a:rPr lang="zh-TW" altLang="en-US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  主  求祢憐憫阮</a:t>
            </a:r>
            <a:endParaRPr lang="en-US" altLang="zh-TW" dirty="0">
              <a:solidFill>
                <a:schemeClr val="tx1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pPr>
              <a:lnSpc>
                <a:spcPts val="5000"/>
              </a:lnSpc>
            </a:pPr>
            <a:r>
              <a:rPr lang="en-US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Kyrie </a:t>
            </a:r>
            <a:r>
              <a:rPr lang="en-US" dirty="0" err="1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Elesion</a:t>
            </a:r>
            <a:r>
              <a:rPr lang="en-US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</a:t>
            </a:r>
            <a:r>
              <a:rPr lang="zh-TW" altLang="en-US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  主  求祢憐憫阮</a:t>
            </a:r>
            <a:endParaRPr lang="en-US" altLang="zh-TW" dirty="0">
              <a:solidFill>
                <a:schemeClr val="tx1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endParaRPr lang="en-US" dirty="0">
              <a:solidFill>
                <a:schemeClr val="tx1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  <a:p>
            <a:r>
              <a:rPr lang="en-US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Kyrie , Kyrie, Kyrie </a:t>
            </a:r>
            <a:r>
              <a:rPr lang="en-US" dirty="0" err="1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Elesion</a:t>
            </a:r>
            <a:r>
              <a:rPr lang="en-US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,</a:t>
            </a:r>
          </a:p>
          <a:p>
            <a:r>
              <a:rPr lang="en-US" dirty="0">
                <a:solidFill>
                  <a:schemeClr val="tx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Kyrie, Kyrie, Kyrie, Kyrie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118795"/>
      </p:ext>
    </p:extLst>
  </p:cSld>
  <p:clrMapOvr>
    <a:masterClrMapping/>
  </p:clrMapOvr>
</p:sld>
</file>

<file path=ppt/theme/theme1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7553</TotalTime>
  <Words>135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Adobe 黑体 Std R</vt:lpstr>
      <vt:lpstr>Arial</vt:lpstr>
      <vt:lpstr>Calibri</vt:lpstr>
      <vt:lpstr>Times New Roman</vt:lpstr>
      <vt:lpstr>2_預設簡報設計</vt:lpstr>
      <vt:lpstr>4_Office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Wenwen Hello</cp:lastModifiedBy>
  <cp:revision>698</cp:revision>
  <dcterms:created xsi:type="dcterms:W3CDTF">2015-12-30T23:14:56Z</dcterms:created>
  <dcterms:modified xsi:type="dcterms:W3CDTF">2019-05-26T06:33:01Z</dcterms:modified>
</cp:coreProperties>
</file>