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5512" r:id="rId2"/>
    <p:sldMasterId id="2147485984" r:id="rId3"/>
  </p:sldMasterIdLst>
  <p:notesMasterIdLst>
    <p:notesMasterId r:id="rId9"/>
  </p:notesMasterIdLst>
  <p:sldIdLst>
    <p:sldId id="2396" r:id="rId4"/>
    <p:sldId id="2415" r:id="rId5"/>
    <p:sldId id="2416" r:id="rId6"/>
    <p:sldId id="2418" r:id="rId7"/>
    <p:sldId id="241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C22"/>
    <a:srgbClr val="A14D07"/>
    <a:srgbClr val="FF3300"/>
    <a:srgbClr val="0033CC"/>
    <a:srgbClr val="000066"/>
    <a:srgbClr val="3B1A0B"/>
    <a:srgbClr val="FF0D0D"/>
    <a:srgbClr val="001B46"/>
    <a:srgbClr val="0000B0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92D7D-5F13-44CA-8475-6A1163EFD2D3}" type="slidenum">
              <a:rPr lang="en-US" altLang="zh-TW" smtClean="0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F698-D336-431B-A79A-C1ECEF5EB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1C4E-EEC5-444E-AE96-0605405D92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C68B-B570-46DE-97FE-8959F8274E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38019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517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761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5801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1958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5803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18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6620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88E-E2E1-4F2F-B1F7-D875F8CEA3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1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834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766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8675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920D2D0-70F6-481F-8666-DD1EBABBE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603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DEBEFDE-1522-4F61-995C-2EA730593D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3040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CEB76DE-AE35-4F34-BB22-D5C278086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715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B06D0644-C840-4D59-9CED-C856C631E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6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496A6D48-0846-4D2C-8725-17A2F0317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9569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D030CD30-4D23-405A-9102-2D7090C6AC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8035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8012FDDF-37CC-4746-92D7-B2E19878BD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78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259-3046-400C-A6CE-1C90145827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94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3ACF575B-3EA6-4EFC-9700-526663CBC5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167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2CF33446-0737-4531-9976-57431BBDEC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3036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2C6B0D1-2E46-4C1D-BAD4-01C5890F70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446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FA71F0A4-4210-4C0C-966B-2DA391D4FC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6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91E-F702-4200-BAC1-0BAB563219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5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243-CA6F-447B-897C-71C9006EB7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3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D428-B7D7-44D4-A9A5-BAD0A27E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AC7E-42DC-4B18-BD8E-33FCB05A9DA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3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181D-E2CB-47C2-B4AC-681450070A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6724-F4A7-43BE-AE35-04C5F0A85F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6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56535-EA54-444E-B611-E2B1B1EEB6C5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4325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6846888"/>
            <a:ext cx="7772400" cy="111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4800" b="1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030" name="Picture 7" descr="typc banner 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26138"/>
            <a:ext cx="971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514" r:id="rId2"/>
    <p:sldLayoutId id="2147485515" r:id="rId3"/>
    <p:sldLayoutId id="2147485516" r:id="rId4"/>
    <p:sldLayoutId id="2147485517" r:id="rId5"/>
    <p:sldLayoutId id="2147485518" r:id="rId6"/>
    <p:sldLayoutId id="2147485519" r:id="rId7"/>
    <p:sldLayoutId id="2147485520" r:id="rId8"/>
    <p:sldLayoutId id="2147485521" r:id="rId9"/>
    <p:sldLayoutId id="2147485522" r:id="rId10"/>
    <p:sldLayoutId id="21474855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4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FF66"/>
          </a:solidFill>
          <a:latin typeface="+mn-lt"/>
          <a:ea typeface="華康粗黑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F66"/>
          </a:solidFill>
          <a:latin typeface="+mn-lt"/>
          <a:ea typeface="華康粗黑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6BEAD-52D2-4976-B00B-D1AB335317BC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9448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5" r:id="rId1"/>
    <p:sldLayoutId id="2147485986" r:id="rId2"/>
    <p:sldLayoutId id="2147485987" r:id="rId3"/>
    <p:sldLayoutId id="2147485988" r:id="rId4"/>
    <p:sldLayoutId id="2147485989" r:id="rId5"/>
    <p:sldLayoutId id="2147485990" r:id="rId6"/>
    <p:sldLayoutId id="2147485991" r:id="rId7"/>
    <p:sldLayoutId id="2147485992" r:id="rId8"/>
    <p:sldLayoutId id="2147485993" r:id="rId9"/>
    <p:sldLayoutId id="2147485994" r:id="rId10"/>
    <p:sldLayoutId id="2147485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5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228600"/>
            <a:ext cx="7829550" cy="5856287"/>
          </a:xfrm>
          <a:effectLst>
            <a:outerShdw dist="53882" dir="2700000" algn="ctr" rotWithShape="0">
              <a:srgbClr val="000000"/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zh-TW" altLang="en-US" sz="5400" b="1" dirty="0">
                <a:solidFill>
                  <a:schemeClr val="bg1"/>
                </a:solidFill>
                <a:ea typeface="DFKai-SB" pitchFamily="65" charset="-120"/>
              </a:rPr>
              <a:t>天父恩典真正大</a:t>
            </a:r>
            <a:br>
              <a:rPr lang="zh-TW" altLang="en-US" sz="4800" b="1" dirty="0">
                <a:solidFill>
                  <a:schemeClr val="bg1"/>
                </a:solidFill>
                <a:ea typeface="DFKai-SB" pitchFamily="65" charset="-120"/>
              </a:rPr>
            </a:br>
            <a:r>
              <a:rPr lang="en-US" altLang="zh-TW" sz="4800" b="1" dirty="0">
                <a:solidFill>
                  <a:schemeClr val="bg1"/>
                </a:solidFill>
                <a:ea typeface="DFKai-SB" pitchFamily="65" charset="-120"/>
              </a:rPr>
              <a:t> </a:t>
            </a:r>
            <a:br>
              <a:rPr lang="en-US" altLang="zh-TW" sz="4800" b="1" dirty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b="1" dirty="0">
                <a:solidFill>
                  <a:schemeClr val="bg1"/>
                </a:solidFill>
                <a:ea typeface="DFKai-SB" pitchFamily="65" charset="-120"/>
              </a:rPr>
              <a:t>聖歌隊  獻詩</a:t>
            </a:r>
          </a:p>
        </p:txBody>
      </p:sp>
    </p:spTree>
    <p:extLst>
      <p:ext uri="{BB962C8B-B14F-4D97-AF65-F5344CB8AC3E}">
        <p14:creationId xmlns:p14="http://schemas.microsoft.com/office/powerpoint/2010/main" val="417432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天父恩典真正大</a:t>
            </a:r>
            <a:r>
              <a:rPr lang="en-US" altLang="zh-TW" sz="20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(1/4)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144624" y="990600"/>
            <a:ext cx="8991600" cy="5791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天父恩典真正大，日日啲引導，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無論風湧抑平靜，祂攏啲作伴，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咱著數念祂的恩，日日用有賰，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互災禍艱難變成歡喜，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煩惱變福氣。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11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1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11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53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-34212" y="304800"/>
            <a:ext cx="9144000" cy="8382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天父恩典真正大</a:t>
            </a:r>
            <a:r>
              <a:rPr lang="en-US" altLang="zh-TW" sz="20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(2/4)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91600" cy="5410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祂的確引導，互咱恩典攏無息，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開咱的心闊，平安福氣有即呢大；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咱著謳咾開聲吟詩，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互天地攏總相及歡喜。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11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1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11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2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天父恩典真正大</a:t>
            </a:r>
            <a:r>
              <a:rPr lang="en-US" altLang="zh-TW" sz="20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(3/4)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144624" y="990600"/>
            <a:ext cx="8991600" cy="5791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天父恩典真正大，日日啲引導，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無論風湧抑平靜，祂攏啲作伴，</a:t>
            </a: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咱著數念祂的恩，日日用有賰，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互災禍艱難變成歡喜，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煩惱變福氣。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11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1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11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446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-34212" y="304800"/>
            <a:ext cx="9144000" cy="8382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天父恩典真正大</a:t>
            </a:r>
            <a:r>
              <a:rPr lang="en-US" altLang="zh-TW" sz="20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(4/4)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91600" cy="5410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祂的確引導，互咱恩典攏無息，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開咱的心闊，平安福氣有即呢大；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咱著謳咾開聲吟詩，</a:t>
            </a:r>
          </a:p>
          <a:p>
            <a:pPr eaLnBrk="1" hangingPunct="1"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互天地攏總相及歡喜。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11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1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11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073469"/>
      </p:ext>
    </p:extLst>
  </p:cSld>
  <p:clrMapOvr>
    <a:masterClrMapping/>
  </p:clrMapOvr>
</p:sld>
</file>

<file path=ppt/theme/theme1.xml><?xml version="1.0" encoding="utf-8"?>
<a:theme xmlns:a="http://schemas.openxmlformats.org/drawingml/2006/main" name="6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9930</TotalTime>
  <Words>280</Words>
  <Application>Microsoft Office PowerPoint</Application>
  <PresentationFormat>On-screen Show (4:3)</PresentationFormat>
  <Paragraphs>80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DFKai-SB</vt:lpstr>
      <vt:lpstr>DFKai-SB</vt:lpstr>
      <vt:lpstr>Arial</vt:lpstr>
      <vt:lpstr>Arial Narrow</vt:lpstr>
      <vt:lpstr>Calibri</vt:lpstr>
      <vt:lpstr>Times New Roman</vt:lpstr>
      <vt:lpstr>6_預設簡報設計</vt:lpstr>
      <vt:lpstr>2_預設簡報設計</vt:lpstr>
      <vt:lpstr>6_Office Theme</vt:lpstr>
      <vt:lpstr>天父恩典真正大   聖歌隊  獻詩</vt:lpstr>
      <vt:lpstr>天父恩典真正大(1/4)</vt:lpstr>
      <vt:lpstr>天父恩典真正大(2/4)</vt:lpstr>
      <vt:lpstr>天父恩典真正大(3/4)</vt:lpstr>
      <vt:lpstr>天父恩典真正大(4/4)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953</cp:revision>
  <dcterms:created xsi:type="dcterms:W3CDTF">2015-12-30T23:14:56Z</dcterms:created>
  <dcterms:modified xsi:type="dcterms:W3CDTF">2019-06-16T01:09:37Z</dcterms:modified>
</cp:coreProperties>
</file>