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478" r:id="rId2"/>
    <p:sldMasterId id="2147486540" r:id="rId3"/>
  </p:sldMasterIdLst>
  <p:notesMasterIdLst>
    <p:notesMasterId r:id="rId9"/>
  </p:notesMasterIdLst>
  <p:sldIdLst>
    <p:sldId id="2433" r:id="rId4"/>
    <p:sldId id="2434" r:id="rId5"/>
    <p:sldId id="2435" r:id="rId6"/>
    <p:sldId id="2436" r:id="rId7"/>
    <p:sldId id="243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C22"/>
    <a:srgbClr val="A14D07"/>
    <a:srgbClr val="FF3300"/>
    <a:srgbClr val="0033CC"/>
    <a:srgbClr val="000066"/>
    <a:srgbClr val="3B1A0B"/>
    <a:srgbClr val="FF0D0D"/>
    <a:srgbClr val="001B46"/>
    <a:srgbClr val="0000B0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fld id="{D764EE34-DDAA-4EC3-9D75-4F8CFF881F28}" type="slidenum">
              <a:rPr lang="en-US" altLang="zh-TW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zh-TW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62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72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62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26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85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728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011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55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421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20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127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29674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6063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8023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45041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11211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11376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14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3071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9821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03901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913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4F1ED-0133-49CD-85F2-100211B385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54813-169E-4033-A58F-D85399C8F1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47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79" r:id="rId1"/>
    <p:sldLayoutId id="2147486480" r:id="rId2"/>
    <p:sldLayoutId id="2147486481" r:id="rId3"/>
    <p:sldLayoutId id="2147486482" r:id="rId4"/>
    <p:sldLayoutId id="2147486483" r:id="rId5"/>
    <p:sldLayoutId id="2147486484" r:id="rId6"/>
    <p:sldLayoutId id="2147486485" r:id="rId7"/>
    <p:sldLayoutId id="2147486486" r:id="rId8"/>
    <p:sldLayoutId id="2147486487" r:id="rId9"/>
    <p:sldLayoutId id="2147486488" r:id="rId10"/>
    <p:sldLayoutId id="21474864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9110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41" r:id="rId1"/>
    <p:sldLayoutId id="2147486542" r:id="rId2"/>
    <p:sldLayoutId id="2147486543" r:id="rId3"/>
    <p:sldLayoutId id="2147486544" r:id="rId4"/>
    <p:sldLayoutId id="2147486545" r:id="rId5"/>
    <p:sldLayoutId id="2147486546" r:id="rId6"/>
    <p:sldLayoutId id="2147486547" r:id="rId7"/>
    <p:sldLayoutId id="2147486548" r:id="rId8"/>
    <p:sldLayoutId id="2147486549" r:id="rId9"/>
    <p:sldLayoutId id="2147486550" r:id="rId10"/>
    <p:sldLayoutId id="21474865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305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152400" y="1676400"/>
            <a:ext cx="6400800" cy="2514600"/>
          </a:xfrm>
          <a:noFill/>
        </p:spPr>
        <p:txBody>
          <a:bodyPr/>
          <a:lstStyle/>
          <a:p>
            <a:pPr eaLnBrk="1" hangingPunct="1"/>
            <a:r>
              <a:rPr kumimoji="0" lang="zh-TW" altLang="en-US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br>
              <a:rPr kumimoji="0" lang="en-US" altLang="zh-TW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kumimoji="0" lang="en-US" altLang="zh-TW" sz="6000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0" lang="zh-TW" altLang="en-US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婦女會</a:t>
            </a:r>
            <a:r>
              <a:rPr kumimoji="0" lang="en-US" altLang="zh-TW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kumimoji="0" lang="zh-TW" altLang="en-US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2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610100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當我進入祢王國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我生命祢掌管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當我將心獻給耶穌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1800" b="1" dirty="0"/>
            </a:b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2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39243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  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我愈愛祂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祂的疼就會愈加添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逐日那準在天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我心得充滿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br>
              <a:rPr lang="en-US" altLang="zh-TW" sz="1800" b="1" dirty="0"/>
            </a:b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273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762500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逐項需要祂會豐富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萬項物祂賞賜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逐日我的路那光明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  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06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616" y="723900"/>
            <a:ext cx="9144000" cy="48387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我愈愛祂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祂的疼就會愈加添</a:t>
            </a:r>
            <a:b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逐日那準在天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我心得充滿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我事奉祂愈久就會愈甘甜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事奉愈久愈甘甜</a:t>
            </a:r>
            <a:r>
              <a:rPr lang="en-US" altLang="zh-TW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(4/4)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88628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10049</TotalTime>
  <Words>76</Words>
  <Application>Microsoft Office PowerPoint</Application>
  <PresentationFormat>On-screen Show (4:3)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DFKai-SB</vt:lpstr>
      <vt:lpstr>Arial</vt:lpstr>
      <vt:lpstr>Calibri</vt:lpstr>
      <vt:lpstr>Times New Roman</vt:lpstr>
      <vt:lpstr>2_預設簡報設計</vt:lpstr>
      <vt:lpstr>4_Office Theme</vt:lpstr>
      <vt:lpstr>1_預設簡報設計</vt:lpstr>
      <vt:lpstr>事奉愈久愈甘甜  婦女會 獻詩</vt:lpstr>
      <vt:lpstr>當我進入祢王國  我生命祢掌管   當我將心獻給耶穌  我事奉祂愈久就會愈甘甜     </vt:lpstr>
      <vt:lpstr>  我事奉祂愈久就會愈甘甜   我愈愛祂,祂的疼就會愈加添 逐日那準在天,我心得充滿  我事奉祂愈久就會愈甘甜 </vt:lpstr>
      <vt:lpstr>逐項需要祂會豐富 萬項物祂賞賜 逐日我的路那光明  我事奉祂愈久就會愈甘甜    </vt:lpstr>
      <vt:lpstr> 我事奉祂愈久就會愈甘甜  我愈愛祂,祂的疼就會愈加添 逐日那準在天,我心得充滿  我事奉祂愈久就會愈甘甜  我事奉祂愈久就會愈甘甜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971</cp:revision>
  <dcterms:created xsi:type="dcterms:W3CDTF">2015-12-30T23:14:56Z</dcterms:created>
  <dcterms:modified xsi:type="dcterms:W3CDTF">2019-06-23T14:10:31Z</dcterms:modified>
</cp:coreProperties>
</file>