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6566" r:id="rId2"/>
  </p:sldMasterIdLst>
  <p:notesMasterIdLst>
    <p:notesMasterId r:id="rId7"/>
  </p:notesMasterIdLst>
  <p:sldIdLst>
    <p:sldId id="2478" r:id="rId3"/>
    <p:sldId id="2481" r:id="rId4"/>
    <p:sldId id="2482" r:id="rId5"/>
    <p:sldId id="248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F0C22"/>
    <a:srgbClr val="A14D07"/>
    <a:srgbClr val="FF3300"/>
    <a:srgbClr val="000066"/>
    <a:srgbClr val="3B1A0B"/>
    <a:srgbClr val="FF0D0D"/>
    <a:srgbClr val="001B46"/>
    <a:srgbClr val="0000B0"/>
    <a:srgbClr val="005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21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129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109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4865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076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6181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584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0855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18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7338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3486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473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3E53D-55AC-4186-98B9-FDFB69FAC8F5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41C6-59DE-423B-B792-B6E4A44646A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9390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6567" r:id="rId1"/>
    <p:sldLayoutId id="2147486568" r:id="rId2"/>
    <p:sldLayoutId id="2147486569" r:id="rId3"/>
    <p:sldLayoutId id="2147486570" r:id="rId4"/>
    <p:sldLayoutId id="2147486571" r:id="rId5"/>
    <p:sldLayoutId id="2147486572" r:id="rId6"/>
    <p:sldLayoutId id="2147486573" r:id="rId7"/>
    <p:sldLayoutId id="2147486574" r:id="rId8"/>
    <p:sldLayoutId id="2147486575" r:id="rId9"/>
    <p:sldLayoutId id="2147486576" r:id="rId10"/>
    <p:sldLayoutId id="21474865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564904"/>
            <a:ext cx="8074968" cy="1470025"/>
          </a:xfrm>
        </p:spPr>
        <p:txBody>
          <a:bodyPr>
            <a:normAutofit/>
          </a:bodyPr>
          <a:lstStyle/>
          <a:p>
            <a:r>
              <a:rPr lang="en-US" altLang="zh-TW" dirty="0"/>
              <a:t> </a:t>
            </a:r>
            <a:endParaRPr lang="en-US" sz="6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00200" y="990600"/>
            <a:ext cx="6705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6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j-cs"/>
              </a:rPr>
              <a:t>主引導我一生路程</a:t>
            </a:r>
            <a:br>
              <a:rPr kumimoji="0" lang="en-US" altLang="zh-TW" sz="6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j-cs"/>
              </a:rPr>
            </a:br>
            <a:br>
              <a:rPr kumimoji="0" lang="en-US" altLang="zh-TW" sz="6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j-cs"/>
              </a:rPr>
            </a:br>
            <a:r>
              <a:rPr kumimoji="0" lang="zh-TW" altLang="en-US" sz="4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j-cs"/>
              </a:rPr>
              <a:t>聖歌隊</a:t>
            </a:r>
            <a:r>
              <a:rPr kumimoji="0" lang="en-US" altLang="zh-TW" sz="4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j-cs"/>
              </a:rPr>
              <a:t> </a:t>
            </a:r>
            <a:r>
              <a:rPr kumimoji="0" lang="zh-TW" altLang="en-US" sz="4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j-cs"/>
              </a:rPr>
              <a:t>獻詩</a:t>
            </a:r>
            <a:endParaRPr kumimoji="0" lang="en-US" sz="4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664110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457200"/>
            <a:ext cx="6766520" cy="5867400"/>
          </a:xfrm>
        </p:spPr>
        <p:txBody>
          <a:bodyPr>
            <a:noAutofit/>
          </a:bodyPr>
          <a:lstStyle/>
          <a:p>
            <a:r>
              <a:rPr lang="en-US" altLang="zh-TW" sz="4800" dirty="0">
                <a:solidFill>
                  <a:srgbClr val="FFFF00"/>
                </a:solidFill>
              </a:rPr>
              <a:t>1. </a:t>
            </a: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主引導我一生路程，主以外豈有所求？</a:t>
            </a:r>
            <a:br>
              <a:rPr lang="en-US" altLang="zh-TW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時刻得主引導保守，</a:t>
            </a:r>
            <a:br>
              <a:rPr lang="en-US" altLang="zh-TW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豈敢訝疑主溫柔？ </a:t>
            </a:r>
            <a:br>
              <a:rPr lang="en-US" altLang="zh-TW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主賜平安屬天福氣，</a:t>
            </a:r>
            <a:br>
              <a:rPr lang="en-US" altLang="zh-TW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靠信心與主居起！</a:t>
            </a:r>
            <a:br>
              <a:rPr lang="en-US" altLang="zh-TW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我深信無論啥代誌。</a:t>
            </a:r>
            <a:r>
              <a:rPr lang="zh-TW" altLang="en-US" sz="4800" dirty="0"/>
              <a:t> </a:t>
            </a:r>
            <a:br>
              <a:rPr lang="en-US" altLang="zh-TW" sz="4800" dirty="0"/>
            </a:b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主使各項美無比。</a:t>
            </a:r>
            <a:endParaRPr lang="en-US" sz="48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811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457200"/>
            <a:ext cx="6766520" cy="5867400"/>
          </a:xfrm>
        </p:spPr>
        <p:txBody>
          <a:bodyPr>
            <a:noAutofit/>
          </a:bodyPr>
          <a:lstStyle/>
          <a:p>
            <a:r>
              <a:rPr lang="en-US" altLang="zh-TW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2.</a:t>
            </a: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主引導我一生路程，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坎坷路中主作伴， 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試煉中有恩惠充滿，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用活命米糧飼我， 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我腳步雖有時搖泏，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我心肝愛得止渴， 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救主做我拯救石磐，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湧出喜樂之活泉。</a:t>
            </a:r>
          </a:p>
        </p:txBody>
      </p:sp>
    </p:spTree>
    <p:extLst>
      <p:ext uri="{BB962C8B-B14F-4D97-AF65-F5344CB8AC3E}">
        <p14:creationId xmlns:p14="http://schemas.microsoft.com/office/powerpoint/2010/main" val="1144293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452320" cy="5867400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主引導我一生路程，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主仁愛極其豐富， 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完全平安主欲賞賜，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於天頂我父之厝； 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彼日我欲變作光明，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展翼飛榮光天庭， 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於彼歡喜吟詩無停，</a:t>
            </a:r>
            <a:b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耶穌引導我一生。我一生</a:t>
            </a:r>
          </a:p>
        </p:txBody>
      </p:sp>
    </p:spTree>
    <p:extLst>
      <p:ext uri="{BB962C8B-B14F-4D97-AF65-F5344CB8AC3E}">
        <p14:creationId xmlns:p14="http://schemas.microsoft.com/office/powerpoint/2010/main" val="3630653022"/>
      </p:ext>
    </p:extLst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10238</TotalTime>
  <Words>31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標楷體</vt:lpstr>
      <vt:lpstr>標楷體</vt:lpstr>
      <vt:lpstr>Arial</vt:lpstr>
      <vt:lpstr>Calibri</vt:lpstr>
      <vt:lpstr>Times New Roman</vt:lpstr>
      <vt:lpstr>2_預設簡報設計</vt:lpstr>
      <vt:lpstr>Office Theme</vt:lpstr>
      <vt:lpstr> </vt:lpstr>
      <vt:lpstr>1. 主引導我一生路程，主以外豈有所求？ 時刻得主引導保守， 豈敢訝疑主溫柔？  主賜平安屬天福氣， 靠信心與主居起！ 我深信無論啥代誌。  主使各項美無比。</vt:lpstr>
      <vt:lpstr>2.主引導我一生路程， 坎坷路中主作伴，  試煉中有恩惠充滿， 用活命米糧飼我，  我腳步雖有時搖泏， 我心肝愛得止渴，  救主做我拯救石磐， 湧出喜樂之活泉。</vt:lpstr>
      <vt:lpstr>主引導我一生路程， 主仁愛極其豐富，  完全平安主欲賞賜， 於天頂我父之厝；  彼日我欲變作光明， 展翼飛榮光天庭，  於彼歡喜吟詩無停， 耶穌引導我一生。我一生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992</cp:revision>
  <dcterms:created xsi:type="dcterms:W3CDTF">2015-12-30T23:14:56Z</dcterms:created>
  <dcterms:modified xsi:type="dcterms:W3CDTF">2019-06-29T23:08:29Z</dcterms:modified>
</cp:coreProperties>
</file>