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2" r:id="rId1"/>
    <p:sldMasterId id="2147486328" r:id="rId2"/>
    <p:sldMasterId id="2147486330" r:id="rId3"/>
  </p:sldMasterIdLst>
  <p:notesMasterIdLst>
    <p:notesMasterId r:id="rId9"/>
  </p:notesMasterIdLst>
  <p:sldIdLst>
    <p:sldId id="479" r:id="rId4"/>
    <p:sldId id="2499" r:id="rId5"/>
    <p:sldId id="539" r:id="rId6"/>
    <p:sldId id="2498" r:id="rId7"/>
    <p:sldId id="250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2F2F2"/>
    <a:srgbClr val="0000B0"/>
    <a:srgbClr val="000066"/>
    <a:srgbClr val="005C2A"/>
    <a:srgbClr val="0033CC"/>
    <a:srgbClr val="001B46"/>
    <a:srgbClr val="DA8200"/>
    <a:srgbClr val="000104"/>
    <a:srgbClr val="000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4213"/>
            <a:ext cx="4572000" cy="34305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  <a:p>
            <a:pPr eaLnBrk="1" hangingPunct="1">
              <a:spcBef>
                <a:spcPct val="0"/>
              </a:spcBef>
            </a:pPr>
            <a:endParaRPr lang="en-US" altLang="zh-TW" sz="1400" dirty="0">
              <a:ea typeface="全真楷書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12154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8019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52766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20955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1341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7867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B87271-5FAB-48BD-87CB-CD6F3AF451C6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7/7/2019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35D0F1-1D51-4F1A-9374-D14172CACCE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4348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2982B60-97EC-4B07-8A20-1FF4C85295A5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D84B3E3-6FEC-4EA3-8145-0400459D2F7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5778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5E8B568-75EE-4412-9925-6715CBA7F378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F5EF607-5F46-4AED-AA56-A1E5BEA9BA5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4678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F2F0A6-3316-47DC-BE3F-581F1B3E439E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09835556-2064-473A-BD19-77587A6428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27930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478D1505-091D-4512-A239-31CF59F1CD7F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6506578-CBDB-421D-8349-69F3570017B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00000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BCCF3571-DACB-492D-B4E7-3237E4805127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D5B791E1-11BB-4645-934B-1A1745A1D90E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788831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32013C69-95AD-43B6-872A-7350CDCCE018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7AB92635-3889-4842-A667-3889F70F996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49138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42BF71-6749-4EDD-B3F9-3AAF0D04C40A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C9578EB8-4E55-4969-9DEC-3EAD713C377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38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51740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5E487C6-EE6C-47A1-B8BA-A4AC5DE99358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950226AE-7033-4496-B1E0-671B543090C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674329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69947B5C-64C2-4851-AA56-7ECD85FC69C9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0D341FA-6B61-49A2-8D5E-89B68D178B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046877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A9D6D7F-95A1-48A3-95D5-FB85A777725D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8C61BDB5-C532-4AAF-87B6-DAFF61811D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206836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EC73B1DA-CE69-409C-A535-993799A83A5D}" type="datetimeFigureOut">
              <a:rPr lang="zh-TW" altLang="en-US"/>
              <a:pPr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dirty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/>
            </a:lvl1pPr>
          </a:lstStyle>
          <a:p>
            <a:pPr>
              <a:defRPr/>
            </a:pPr>
            <a:fld id="{A067D6F7-FE4A-478E-9AA2-B42FD7DEAAF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270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676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25801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11958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75803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921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6620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0834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1"/>
            </a:gs>
            <a:gs pos="50000">
              <a:srgbClr val="000066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382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820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2854325" y="2976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800" b="1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 userDrawn="1"/>
        </p:nvSpPr>
        <p:spPr bwMode="auto">
          <a:xfrm>
            <a:off x="0" y="6846888"/>
            <a:ext cx="7772400" cy="11112"/>
          </a:xfrm>
          <a:prstGeom prst="line">
            <a:avLst/>
          </a:prstGeom>
          <a:noFill/>
          <a:ln w="38100">
            <a:solidFill>
              <a:srgbClr val="FF9966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4800" b="1">
              <a:solidFill>
                <a:srgbClr val="000000"/>
              </a:solidFill>
              <a:ea typeface="新細明體" pitchFamily="18" charset="-120"/>
            </a:endParaRPr>
          </a:p>
        </p:txBody>
      </p:sp>
      <p:pic>
        <p:nvPicPr>
          <p:cNvPr id="1030" name="Picture 7" descr="typc banner 0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5926138"/>
            <a:ext cx="9715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201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513" r:id="rId1"/>
    <p:sldLayoutId id="2147485514" r:id="rId2"/>
    <p:sldLayoutId id="2147485515" r:id="rId3"/>
    <p:sldLayoutId id="2147485516" r:id="rId4"/>
    <p:sldLayoutId id="2147485517" r:id="rId5"/>
    <p:sldLayoutId id="2147485518" r:id="rId6"/>
    <p:sldLayoutId id="2147485519" r:id="rId7"/>
    <p:sldLayoutId id="2147485520" r:id="rId8"/>
    <p:sldLayoutId id="2147485521" r:id="rId9"/>
    <p:sldLayoutId id="2147485522" r:id="rId10"/>
    <p:sldLayoutId id="21474855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800">
          <a:solidFill>
            <a:srgbClr val="FFCCCC"/>
          </a:solidFill>
          <a:latin typeface="Times New Roman" pitchFamily="18" charset="0"/>
          <a:ea typeface="標楷體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kumimoji="1" sz="4400">
          <a:solidFill>
            <a:srgbClr val="FFFF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rgbClr val="FFFF66"/>
          </a:solidFill>
          <a:latin typeface="+mn-lt"/>
          <a:ea typeface="華康粗黑體" pitchFamily="49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rgbClr val="FFFF66"/>
          </a:solidFill>
          <a:latin typeface="+mn-lt"/>
          <a:ea typeface="華康粗黑體" pitchFamily="49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rgbClr val="FFFF66"/>
          </a:solidFill>
          <a:latin typeface="+mn-lt"/>
          <a:ea typeface="華康粗黑體" pitchFamily="49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87271-5FAB-48BD-87CB-CD6F3AF451C6}" type="datetimeFigureOut">
              <a:rPr lang="en-US" smtClean="0"/>
              <a:t>7/7/2019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D0F1-1D51-4F1A-9374-D14172CACC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2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2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5E9110-1075-42A4-9354-BB80E8A3747D}" type="datetimeFigureOut">
              <a:rPr lang="zh-TW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2019/7/7</a:t>
            </a:fld>
            <a:endParaRPr lang="en-US" altLang="zh-TW" dirty="0"/>
          </a:p>
        </p:txBody>
      </p:sp>
      <p:sp>
        <p:nvSpPr>
          <p:cNvPr id="362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defRPr kumimoji="1" sz="1400" dirty="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362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kumimoji="1" sz="14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4632AA-CB9C-41D8-95B9-E79E93DE944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9503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331" r:id="rId1"/>
    <p:sldLayoutId id="2147486332" r:id="rId2"/>
    <p:sldLayoutId id="2147486333" r:id="rId3"/>
    <p:sldLayoutId id="2147486334" r:id="rId4"/>
    <p:sldLayoutId id="2147486335" r:id="rId5"/>
    <p:sldLayoutId id="2147486336" r:id="rId6"/>
    <p:sldLayoutId id="2147486337" r:id="rId7"/>
    <p:sldLayoutId id="2147486338" r:id="rId8"/>
    <p:sldLayoutId id="2147486339" r:id="rId9"/>
    <p:sldLayoutId id="2147486340" r:id="rId10"/>
    <p:sldLayoutId id="214748634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929575" y="229772"/>
            <a:ext cx="5181600" cy="1447800"/>
          </a:xfrm>
        </p:spPr>
        <p:txBody>
          <a:bodyPr/>
          <a:lstStyle/>
          <a:p>
            <a:pPr algn="r" eaLnBrk="1" hangingPunct="1">
              <a:spcBef>
                <a:spcPct val="35000"/>
              </a:spcBef>
            </a:pPr>
            <a:br>
              <a:rPr lang="en-US" altLang="zh-TW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br>
              <a:rPr lang="en-US" dirty="0"/>
            </a:br>
            <a:r>
              <a:rPr lang="zh-TW" altLang="en-US" b="1" u="dbl" dirty="0">
                <a:solidFill>
                  <a:srgbClr val="0F0C22"/>
                </a:solidFill>
                <a:latin typeface="+mj-ea"/>
              </a:rPr>
              <a:t>主！阮獻生命給祢</a:t>
            </a:r>
            <a:br>
              <a:rPr lang="en-US" altLang="zh-TW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br>
              <a:rPr lang="en-US" altLang="zh-TW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</a:br>
            <a:r>
              <a:rPr lang="zh-TW" altLang="en-U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ea typeface="標楷體" pitchFamily="65" charset="-120"/>
              </a:rPr>
              <a:t> </a:t>
            </a:r>
            <a:endParaRPr lang="zh-TW" alt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93102" y="1323629"/>
            <a:ext cx="4343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80808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rPr>
              <a:t>聖歌隊 獻詩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080808"/>
              </a:solidFill>
              <a:effectLst/>
              <a:uLnTx/>
              <a:uFillTx/>
              <a:latin typeface="DFKai-SB" panose="03000509000000000000" pitchFamily="65" charset="-120"/>
              <a:ea typeface="DFKai-SB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04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FA5AF5-3A05-4FB7-AA7B-F68707601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1771"/>
            <a:ext cx="2211068" cy="1472571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87527" y="0"/>
            <a:ext cx="2425929" cy="223626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08" y="76200"/>
            <a:ext cx="8856984" cy="6309320"/>
          </a:xfrm>
        </p:spPr>
        <p:txBody>
          <a:bodyPr>
            <a:normAutofit/>
          </a:bodyPr>
          <a:lstStyle/>
          <a:p>
            <a:endParaRPr lang="en-US" altLang="zh-TW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主阮此時奉獻自己互祢，</a:t>
            </a:r>
            <a:endParaRPr lang="en-US" altLang="zh-TW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阮的心向祢謙卑</a:t>
            </a:r>
            <a:endParaRPr lang="en-US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求祢賞賜氣力充滿阮心，</a:t>
            </a:r>
            <a:endParaRPr lang="en-US" altLang="zh-TW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互阮換作新</a:t>
            </a:r>
            <a:endParaRPr lang="en-US" sz="5400" b="1" dirty="0">
              <a:solidFill>
                <a:srgbClr val="0F0C22"/>
              </a:solidFill>
              <a:latin typeface="+mj-ea"/>
            </a:endParaRP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3866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9"/>
            <a:ext cx="2123728" cy="225480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08" y="76200"/>
            <a:ext cx="8856984" cy="6309320"/>
          </a:xfrm>
        </p:spPr>
        <p:txBody>
          <a:bodyPr>
            <a:normAutofit/>
          </a:bodyPr>
          <a:lstStyle/>
          <a:p>
            <a:endParaRPr lang="en-US" altLang="zh-TW" sz="48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4800" b="1" dirty="0">
                <a:solidFill>
                  <a:srgbClr val="0F0C22"/>
                </a:solidFill>
                <a:latin typeface="+mj-ea"/>
              </a:rPr>
              <a:t>阮欲唱歌謳咾祢名，</a:t>
            </a:r>
            <a:endParaRPr lang="en-US" altLang="zh-TW" sz="48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4800" b="1" dirty="0">
                <a:solidFill>
                  <a:srgbClr val="0F0C22"/>
                </a:solidFill>
                <a:latin typeface="+mj-ea"/>
              </a:rPr>
              <a:t>幫助阮聽祢的聲</a:t>
            </a:r>
            <a:endParaRPr lang="en-US" sz="48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4800" b="1" dirty="0">
                <a:solidFill>
                  <a:srgbClr val="0F0C22"/>
                </a:solidFill>
                <a:latin typeface="+mj-ea"/>
              </a:rPr>
              <a:t>主阮今奉獻生命互祢，</a:t>
            </a:r>
            <a:endParaRPr lang="en-US" altLang="zh-TW" sz="4800" b="1" dirty="0">
              <a:solidFill>
                <a:srgbClr val="0F0C22"/>
              </a:solidFill>
              <a:latin typeface="+mj-ea"/>
            </a:endParaRPr>
          </a:p>
          <a:p>
            <a:r>
              <a:rPr lang="en-US" sz="4800" b="1" dirty="0">
                <a:solidFill>
                  <a:srgbClr val="0F0C22"/>
                </a:solidFill>
                <a:latin typeface="+mj-ea"/>
              </a:rPr>
              <a:t>(</a:t>
            </a:r>
            <a:r>
              <a:rPr lang="zh-TW" altLang="en-US" sz="4800" b="1" dirty="0">
                <a:solidFill>
                  <a:srgbClr val="0F0C22"/>
                </a:solidFill>
                <a:latin typeface="+mj-ea"/>
              </a:rPr>
              <a:t>求祢教示阮相疼到一世</a:t>
            </a:r>
            <a:r>
              <a:rPr lang="en-US" sz="4800" b="1" dirty="0">
                <a:solidFill>
                  <a:srgbClr val="0F0C22"/>
                </a:solidFill>
                <a:latin typeface="+mj-ea"/>
              </a:rPr>
              <a:t>)</a:t>
            </a: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272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9"/>
            <a:ext cx="2123728" cy="225480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08" y="76200"/>
            <a:ext cx="8856984" cy="630932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F0C22"/>
                </a:solidFill>
                <a:latin typeface="+mj-ea"/>
                <a:ea typeface="+mj-ea"/>
              </a:rPr>
              <a:t>(</a:t>
            </a:r>
            <a:r>
              <a:rPr lang="zh-TW" altLang="en-US" sz="4800" b="1" dirty="0">
                <a:solidFill>
                  <a:srgbClr val="0F0C22"/>
                </a:solidFill>
                <a:latin typeface="+mj-ea"/>
                <a:ea typeface="+mj-ea"/>
              </a:rPr>
              <a:t>求祢聖神教示阮</a:t>
            </a:r>
            <a:r>
              <a:rPr lang="en-US" sz="4800" b="1" dirty="0">
                <a:solidFill>
                  <a:srgbClr val="0F0C22"/>
                </a:solidFill>
                <a:latin typeface="+mj-ea"/>
                <a:ea typeface="+mj-ea"/>
              </a:rPr>
              <a:t>)</a:t>
            </a:r>
          </a:p>
          <a:p>
            <a:r>
              <a:rPr lang="zh-TW" altLang="en-US" sz="4800" b="1" dirty="0">
                <a:solidFill>
                  <a:srgbClr val="0F0C22"/>
                </a:solidFill>
                <a:latin typeface="+mj-ea"/>
                <a:ea typeface="+mj-ea"/>
              </a:rPr>
              <a:t>求祢教示阮</a:t>
            </a:r>
            <a:endParaRPr lang="en-US" sz="4800" b="1" dirty="0">
              <a:solidFill>
                <a:srgbClr val="0F0C22"/>
              </a:solidFill>
              <a:latin typeface="+mj-ea"/>
              <a:ea typeface="+mj-ea"/>
            </a:endParaRPr>
          </a:p>
          <a:p>
            <a:r>
              <a:rPr lang="zh-TW" altLang="en-US" sz="4800" b="1" dirty="0">
                <a:solidFill>
                  <a:srgbClr val="0F0C22"/>
                </a:solidFill>
                <a:latin typeface="+mj-ea"/>
                <a:ea typeface="+mj-ea"/>
              </a:rPr>
              <a:t>思念祢神聖的愛疼</a:t>
            </a:r>
            <a:endParaRPr lang="en-US" altLang="zh-TW" sz="4800" b="1" dirty="0">
              <a:solidFill>
                <a:srgbClr val="0F0C22"/>
              </a:solidFill>
              <a:latin typeface="+mj-ea"/>
              <a:ea typeface="+mj-ea"/>
            </a:endParaRPr>
          </a:p>
          <a:p>
            <a:r>
              <a:rPr lang="en-US" sz="4800" b="1" dirty="0">
                <a:solidFill>
                  <a:srgbClr val="0F0C22"/>
                </a:solidFill>
                <a:latin typeface="+mj-ea"/>
                <a:ea typeface="+mj-ea"/>
              </a:rPr>
              <a:t>(</a:t>
            </a:r>
            <a:r>
              <a:rPr lang="zh-TW" altLang="en-US" sz="4800" b="1" dirty="0">
                <a:solidFill>
                  <a:srgbClr val="0F0C22"/>
                </a:solidFill>
                <a:latin typeface="+mj-ea"/>
                <a:ea typeface="+mj-ea"/>
              </a:rPr>
              <a:t>思念祢神聖愛疼</a:t>
            </a:r>
            <a:r>
              <a:rPr lang="en-US" sz="4800" b="1" dirty="0">
                <a:solidFill>
                  <a:srgbClr val="0F0C22"/>
                </a:solidFill>
                <a:latin typeface="+mj-ea"/>
                <a:ea typeface="+mj-ea"/>
              </a:rPr>
              <a:t>)</a:t>
            </a:r>
          </a:p>
          <a:p>
            <a:r>
              <a:rPr lang="zh-TW" altLang="en-US" sz="4800" b="1" dirty="0">
                <a:solidFill>
                  <a:srgbClr val="0F0C22"/>
                </a:solidFill>
                <a:latin typeface="+mj-ea"/>
                <a:ea typeface="+mj-ea"/>
              </a:rPr>
              <a:t>主互阮同心一志，</a:t>
            </a:r>
            <a:endParaRPr lang="en-US" altLang="zh-TW" sz="4800" b="1" dirty="0">
              <a:solidFill>
                <a:srgbClr val="0F0C22"/>
              </a:solidFill>
              <a:latin typeface="+mj-ea"/>
              <a:ea typeface="+mj-ea"/>
            </a:endParaRP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423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FA5AF5-3A05-4FB7-AA7B-F68707601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1771"/>
            <a:ext cx="2211068" cy="1472571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1C42229-596E-4030-A27C-57EEFCA8D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787527" y="0"/>
            <a:ext cx="2425929" cy="223626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08" y="76200"/>
            <a:ext cx="8856984" cy="6309320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阮欲唱歌謳咾祢名</a:t>
            </a:r>
            <a:endParaRPr lang="en-US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幫助阮聽祢的聲，</a:t>
            </a:r>
            <a:endParaRPr lang="en-US" altLang="zh-TW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求主指示阮所行</a:t>
            </a:r>
            <a:endParaRPr lang="en-US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互阮照祢的話行，</a:t>
            </a:r>
            <a:endParaRPr lang="en-US" altLang="zh-TW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對今以後阮欲奉獻生命</a:t>
            </a:r>
            <a:endParaRPr lang="en-US" sz="5400" b="1" dirty="0">
              <a:solidFill>
                <a:srgbClr val="0F0C22"/>
              </a:solidFill>
              <a:latin typeface="+mj-ea"/>
            </a:endParaRPr>
          </a:p>
          <a:p>
            <a:r>
              <a:rPr lang="zh-TW" altLang="en-US" sz="5400" b="1" dirty="0">
                <a:solidFill>
                  <a:srgbClr val="0F0C22"/>
                </a:solidFill>
                <a:latin typeface="+mj-ea"/>
              </a:rPr>
              <a:t>阿們。</a:t>
            </a:r>
            <a:endParaRPr lang="en-US" sz="5400" b="1" dirty="0">
              <a:solidFill>
                <a:srgbClr val="0F0C22"/>
              </a:solidFill>
              <a:latin typeface="+mj-ea"/>
            </a:endParaRPr>
          </a:p>
          <a:p>
            <a:pPr>
              <a:spcBef>
                <a:spcPts val="0"/>
              </a:spcBef>
            </a:pPr>
            <a:endParaRPr lang="en-US" altLang="zh-TW" sz="5400" b="1" dirty="0">
              <a:solidFill>
                <a:srgbClr val="00000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5224203"/>
      </p:ext>
    </p:extLst>
  </p:cSld>
  <p:clrMapOvr>
    <a:masterClrMapping/>
  </p:clrMapOvr>
</p:sld>
</file>

<file path=ppt/theme/theme1.xml><?xml version="1.0" encoding="utf-8"?>
<a:theme xmlns:a="http://schemas.openxmlformats.org/drawingml/2006/main" name="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預設簡報設計">
      <a:majorFont>
        <a:latin typeface="Times New Roman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9_預設簡報設計">
  <a:themeElements>
    <a:clrScheme name="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FFFFFF"/>
      </a:accent1>
      <a:accent2>
        <a:srgbClr val="FFFFFF"/>
      </a:accent2>
      <a:accent3>
        <a:srgbClr val="FFFFFF"/>
      </a:accent3>
      <a:accent4>
        <a:srgbClr val="DADADA"/>
      </a:accent4>
      <a:accent5>
        <a:srgbClr val="FFFFFF"/>
      </a:accent5>
      <a:accent6>
        <a:srgbClr val="E7E7E7"/>
      </a:accent6>
      <a:hlink>
        <a:srgbClr val="FFFFFF"/>
      </a:hlink>
      <a:folHlink>
        <a:srgbClr val="FFFFFF"/>
      </a:folHlink>
    </a:clrScheme>
    <a:fontScheme name="2_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7553</TotalTime>
  <Words>160</Words>
  <Application>Microsoft Office PowerPoint</Application>
  <PresentationFormat>On-screen Show (4:3)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DFKai-SB</vt:lpstr>
      <vt:lpstr>DFKai-SB</vt:lpstr>
      <vt:lpstr>新細明體</vt:lpstr>
      <vt:lpstr>Arial</vt:lpstr>
      <vt:lpstr>Calibri</vt:lpstr>
      <vt:lpstr>Times New Roman</vt:lpstr>
      <vt:lpstr>2_預設簡報設計</vt:lpstr>
      <vt:lpstr>4_Office Theme</vt:lpstr>
      <vt:lpstr>9_預設簡報設計</vt:lpstr>
      <vt:lpstr>  主！阮獻生命給祢   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FPCOC</cp:lastModifiedBy>
  <cp:revision>699</cp:revision>
  <dcterms:created xsi:type="dcterms:W3CDTF">2015-12-30T23:14:56Z</dcterms:created>
  <dcterms:modified xsi:type="dcterms:W3CDTF">2019-07-08T05:25:00Z</dcterms:modified>
</cp:coreProperties>
</file>