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433" r:id="rId3"/>
    <p:sldId id="2554" r:id="rId4"/>
    <p:sldId id="2555" r:id="rId5"/>
    <p:sldId id="2556" r:id="rId6"/>
    <p:sldId id="25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27361-A564-4ACB-8DFE-94A7DD0E5FD4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60B3F-DE11-473F-A024-0D1518C9D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71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4EE34-DDAA-4EC3-9D75-4F8CFF881F2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PMingLiU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PMingLiU" pitchFamily="18" charset="-120"/>
              <a:cs typeface="+mn-cs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588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6249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33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106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53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02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405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678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667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703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70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5546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99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609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ECBF-FA43-4BBC-82DC-80BA55A9A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58FD0-B7B1-4162-9D20-85C48C12E30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7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87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545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478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538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2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54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035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56404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CECBF-FA43-4BBC-82DC-80BA55A9AB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58FD0-B7B1-4162-9D20-85C48C12E3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69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0"/>
            <a:ext cx="9305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71600" y="914400"/>
            <a:ext cx="8001000" cy="3429000"/>
          </a:xfrm>
          <a:noFill/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/>
            <a:r>
              <a:rPr kumimoji="0" lang="zh-TW" altLang="en-US" sz="6000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主大恩惠</a:t>
            </a:r>
            <a:br>
              <a:rPr kumimoji="0" lang="en-US" altLang="zh-TW" sz="6000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0" lang="zh-TW" altLang="en-US" sz="6000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若施落佇我一生</a:t>
            </a:r>
            <a:br>
              <a:rPr kumimoji="0" lang="en-US" altLang="zh-TW" sz="6000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kumimoji="0" lang="en-US" altLang="zh-TW" sz="6000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0" lang="zh-TW" altLang="en-US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聖歌隊</a:t>
            </a:r>
            <a:r>
              <a:rPr kumimoji="0" lang="en-US" altLang="zh-TW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kumimoji="0" lang="zh-TW" altLang="en-US" b="1" kern="1200" dirty="0">
                <a:solidFill>
                  <a:prstClr val="white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zh-TW" altLang="en-US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2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110"/>
            <a:ext cx="9144000" cy="68548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924800" cy="3733799"/>
          </a:xfrm>
        </p:spPr>
        <p:txBody>
          <a:bodyPr>
            <a:noAutofit/>
          </a:bodyPr>
          <a:lstStyle/>
          <a:p>
            <a:pPr algn="l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主大恩惠若施落佇我一生  我雖軟弱將變成做強猛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心無驚惶倚靠救主的聖靈  為主干證好膽豎佇陣前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400" dirty="0"/>
              <a:t> 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7620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主大恩惠若施落佇我一生</a:t>
            </a:r>
            <a: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(1/4)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478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924800" cy="3733799"/>
          </a:xfrm>
        </p:spPr>
        <p:txBody>
          <a:bodyPr>
            <a:noAutofit/>
          </a:bodyPr>
          <a:lstStyle/>
          <a:p>
            <a:pPr algn="l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當好膽進前當好膽進前    唱歌大聲當進前又拋命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照主的真理用它作軍器    咱當好膽能得勝當進前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400" dirty="0"/>
              <a:t> 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7620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主大恩惠若施落佇我一生</a:t>
            </a:r>
            <a: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(2/4)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3206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924800" cy="3733799"/>
          </a:xfrm>
        </p:spPr>
        <p:txBody>
          <a:bodyPr>
            <a:noAutofit/>
          </a:bodyPr>
          <a:lstStyle/>
          <a:p>
            <a:pPr algn="l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身軀心神甘願獻給我救主  站祂內面日日都無掛慮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時時歡喜來為主做工久久  盡忠到死以外無想別事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400" dirty="0"/>
              <a:t> 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7620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主大恩惠若施落佇我一生</a:t>
            </a:r>
            <a: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(3/4)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592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924800" cy="3733799"/>
          </a:xfrm>
        </p:spPr>
        <p:txBody>
          <a:bodyPr>
            <a:noAutofit/>
          </a:bodyPr>
          <a:lstStyle/>
          <a:p>
            <a:pPr algn="l"/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當好膽進前當好膽進前    唱歌大聲當進前又拋命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照主的真理用它作軍器    咱當好膽能得勝當進前</a:t>
            </a:r>
            <a:b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1400" dirty="0"/>
              <a:t> </a:t>
            </a: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762000"/>
          </a:xfrm>
        </p:spPr>
        <p:txBody>
          <a:bodyPr>
            <a:normAutofit/>
          </a:bodyPr>
          <a:lstStyle/>
          <a:p>
            <a:r>
              <a:rPr lang="zh-TW" altLang="en-US" sz="2800" u="sng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主大恩惠若施落佇我一生</a:t>
            </a:r>
            <a:r>
              <a:rPr lang="en-US" altLang="zh-TW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(4/4)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20869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DFKai-SB</vt:lpstr>
      <vt:lpstr>Arial</vt:lpstr>
      <vt:lpstr>Calibri</vt:lpstr>
      <vt:lpstr>Times New Roman</vt:lpstr>
      <vt:lpstr>1_預設簡報設計</vt:lpstr>
      <vt:lpstr>1_Office Theme</vt:lpstr>
      <vt:lpstr>主大恩惠 若施落佇我一生  聖歌隊 獻詩</vt:lpstr>
      <vt:lpstr>主大恩惠若施落佇我一生  我雖軟弱將變成做強猛 心無驚惶倚靠救主的聖靈  為主干證好膽豎佇陣前  </vt:lpstr>
      <vt:lpstr>當好膽進前當好膽進前    唱歌大聲當進前又拋命 照主的真理用它作軍器    咱當好膽能得勝當進前  </vt:lpstr>
      <vt:lpstr>身軀心神甘願獻給我救主  站祂內面日日都無掛慮 時時歡喜來為主做工久久  盡忠到死以外無想別事  </vt:lpstr>
      <vt:lpstr>當好膽進前當好膽進前    唱歌大聲當進前又拋命 照主的真理用它作軍器    咱當好膽能得勝當進前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主大恩惠 若施落佇我一生  聖歌隊 獻詩</dc:title>
  <dc:creator>FPCOC</dc:creator>
  <cp:lastModifiedBy>FPCOC</cp:lastModifiedBy>
  <cp:revision>1</cp:revision>
  <dcterms:created xsi:type="dcterms:W3CDTF">2019-07-24T04:06:35Z</dcterms:created>
  <dcterms:modified xsi:type="dcterms:W3CDTF">2019-07-24T04:06:55Z</dcterms:modified>
</cp:coreProperties>
</file>