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0" r:id="rId2"/>
    <p:sldId id="2581" r:id="rId3"/>
    <p:sldId id="2582" r:id="rId4"/>
    <p:sldId id="2583" r:id="rId5"/>
    <p:sldId id="2584" r:id="rId6"/>
    <p:sldId id="2585" r:id="rId7"/>
    <p:sldId id="25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3CD3-2BB3-45BB-BC4C-F033B2564F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3DC6-4887-4E95-83D0-D0746507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29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7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29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41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25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82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24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5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33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1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5904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381000"/>
            <a:ext cx="9137780" cy="2895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6000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6000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zh-TW" altLang="en-US" sz="6000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</a:t>
            </a:r>
            <a:b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my Shepherd</a:t>
            </a:r>
            <a:b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3508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sz="4400" dirty="0">
              <a:solidFill>
                <a:srgbClr val="E7E7E7">
                  <a:lumMod val="10000"/>
                </a:srgb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7466"/>
            <a:ext cx="3116424" cy="2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我主是我的牧者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祂知我所欠用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賞賜我當項有夠額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我可全心信靠祂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4200" dirty="0">
              <a:solidFill>
                <a:srgbClr val="E7E7E7">
                  <a:lumMod val="10000"/>
                </a:srgb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1/6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The Lord will be my shepherd,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He knows my every need.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He renews my faith each morning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with the promise of His peace.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799" y="5132523"/>
            <a:ext cx="2743200" cy="170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77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引導躺在青翠草埔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導到安靜的水邊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我主是我的牧者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我必跟隨祂腳步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2/6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1"/>
            <a:ext cx="2667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As I rest in a quiet meadow,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or beside a clear blue stream,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the Lord will be my shepherd,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I will follow where He leads.</a:t>
            </a:r>
          </a:p>
        </p:txBody>
      </p:sp>
    </p:spTree>
    <p:extLst>
      <p:ext uri="{BB962C8B-B14F-4D97-AF65-F5344CB8AC3E}">
        <p14:creationId xmlns:p14="http://schemas.microsoft.com/office/powerpoint/2010/main" val="404364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86" y="5105401"/>
            <a:ext cx="2983781" cy="167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雖然行過死蔭的山谷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我也攏呣驚災害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因為主必保護照顧我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導我脫離黑暗路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3/6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Though the shadows of darkness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surround me, I will never be afraid,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for I know the Lord will protect me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from the dangers I must face.</a:t>
            </a:r>
          </a:p>
        </p:txBody>
      </p:sp>
    </p:spTree>
    <p:extLst>
      <p:ext uri="{BB962C8B-B14F-4D97-AF65-F5344CB8AC3E}">
        <p14:creationId xmlns:p14="http://schemas.microsoft.com/office/powerpoint/2010/main" val="379939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有時煩惱與憂傷包圍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心內驚惶真艱苦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祂在我身邊安慰扶持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永遠攏無離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4/6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When there’s anger or trouble around me, and I want to run and hide,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I will find Him near to calm my fear, always at my side.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52775"/>
            <a:ext cx="33528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23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4877061"/>
            <a:ext cx="3124200" cy="197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我主是我的牧者祂與我相同行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賞賜我有慈悲憐憫賞賜氣力與盼望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5/6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The Lord will be my shepherd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wherever I may go.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He will fill me with His kindness,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He will strengthen me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with hope.</a:t>
            </a:r>
          </a:p>
        </p:txBody>
      </p:sp>
    </p:spTree>
    <p:extLst>
      <p:ext uri="{BB962C8B-B14F-4D97-AF65-F5344CB8AC3E}">
        <p14:creationId xmlns:p14="http://schemas.microsoft.com/office/powerpoint/2010/main" val="35199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620000" cy="990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/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</a:t>
            </a:r>
            <a: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是我的牧者</a:t>
            </a: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The Lord, will be My Shepherd</a:t>
            </a:r>
            <a:br>
              <a:rPr kumimoji="0" lang="en-US" altLang="zh-TW" sz="3200" u="sng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3200" kern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</a:br>
            <a:br>
              <a:rPr kumimoji="0" lang="en-US" altLang="zh-TW" sz="6000" b="1" kern="1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kumimoji="0" lang="en-US" altLang="zh-TW" b="1" kern="1200" dirty="0">
                <a:solidFill>
                  <a:schemeClr val="accent6">
                    <a:lumMod val="1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40222"/>
            <a:ext cx="9016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主耶和華是我牧者</a:t>
            </a:r>
            <a:r>
              <a:rPr lang="en-US" altLang="zh-TW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永遠攏無放拺我</a:t>
            </a:r>
          </a:p>
          <a:p>
            <a:r>
              <a:rPr lang="zh-TW" altLang="en-US" sz="4200" dirty="0">
                <a:solidFill>
                  <a:srgbClr val="E7E7E7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我主是我的牧者永遠與我相同行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152401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E7E7E7">
                    <a:lumMod val="10000"/>
                  </a:srgbClr>
                </a:solidFill>
                <a:latin typeface="Times New Roman"/>
                <a:ea typeface="新細明體"/>
              </a:rPr>
              <a:t>6/6</a:t>
            </a:r>
            <a:endParaRPr lang="zh-TW" altLang="en-US" sz="3200" dirty="0">
              <a:solidFill>
                <a:srgbClr val="E7E7E7">
                  <a:lumMod val="10000"/>
                </a:srgbClr>
              </a:solidFill>
              <a:latin typeface="Times New Roman"/>
              <a:ea typeface="新細明體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Times New Roman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  <a:latin typeface="Times New Roman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91228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When my day at last is over,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He will come and take me home.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The Lord will be my shepherd, 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/>
                <a:ea typeface="新細明體"/>
              </a:rPr>
              <a:t>I will never be alone.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59" y="4648200"/>
            <a:ext cx="27622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318960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DFKai-SB</vt:lpstr>
      <vt:lpstr>Arial</vt:lpstr>
      <vt:lpstr>Calibri</vt:lpstr>
      <vt:lpstr>Times New Roman</vt:lpstr>
      <vt:lpstr>1_預設簡報設計</vt:lpstr>
      <vt:lpstr>   我主,是我的牧者 The Lord, will be my Shepherd    </vt:lpstr>
      <vt:lpstr>  我主,是我的牧者 The Lord, will be My Shepherd    </vt:lpstr>
      <vt:lpstr>  我主,是我的牧者 The Lord, will be My Shepherd    </vt:lpstr>
      <vt:lpstr>  我主,是我的牧者 The Lord, will be My Shepherd    </vt:lpstr>
      <vt:lpstr>  我主,是我的牧者 The Lord, will be My Shepherd    </vt:lpstr>
      <vt:lpstr>  我主,是我的牧者 The Lord, will be My Shepherd    </vt:lpstr>
      <vt:lpstr>  我主,是我的牧者 The Lord, will be My Shepherd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我主,是我的牧者 The Lord, will be my Shepherd    </dc:title>
  <dc:creator>FPCOC</dc:creator>
  <cp:lastModifiedBy>FPCOC</cp:lastModifiedBy>
  <cp:revision>1</cp:revision>
  <dcterms:created xsi:type="dcterms:W3CDTF">2019-07-24T04:02:33Z</dcterms:created>
  <dcterms:modified xsi:type="dcterms:W3CDTF">2019-07-24T04:03:00Z</dcterms:modified>
</cp:coreProperties>
</file>