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12" r:id="rId1"/>
    <p:sldMasterId id="2147486652" r:id="rId2"/>
  </p:sldMasterIdLst>
  <p:notesMasterIdLst>
    <p:notesMasterId r:id="rId7"/>
  </p:notesMasterIdLst>
  <p:sldIdLst>
    <p:sldId id="2518" r:id="rId3"/>
    <p:sldId id="2519" r:id="rId4"/>
    <p:sldId id="2520" r:id="rId5"/>
    <p:sldId id="252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5E00"/>
    <a:srgbClr val="0F0C22"/>
    <a:srgbClr val="A14D07"/>
    <a:srgbClr val="FF3300"/>
    <a:srgbClr val="0033CC"/>
    <a:srgbClr val="000066"/>
    <a:srgbClr val="3B1A0B"/>
    <a:srgbClr val="FF0D0D"/>
    <a:srgbClr val="001B46"/>
    <a:srgbClr val="000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E9E5-1CF4-4B11-8E9E-212830D397AB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C712-BFC7-4BFF-A590-4EB113D8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38019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2766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20955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1341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78675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74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0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58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975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71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31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93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9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715174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72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7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8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6761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25801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11958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75803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21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6620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0834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1"/>
            </a:gs>
            <a:gs pos="50000">
              <a:srgbClr val="000066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382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82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854325" y="2976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6846888"/>
            <a:ext cx="7772400" cy="11112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4800" b="1">
              <a:solidFill>
                <a:srgbClr val="000000"/>
              </a:solidFill>
              <a:ea typeface="新細明體" pitchFamily="18" charset="-120"/>
            </a:endParaRPr>
          </a:p>
        </p:txBody>
      </p:sp>
      <p:pic>
        <p:nvPicPr>
          <p:cNvPr id="1030" name="Picture 7" descr="typc banner 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926138"/>
            <a:ext cx="97155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01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3" r:id="rId1"/>
    <p:sldLayoutId id="2147485514" r:id="rId2"/>
    <p:sldLayoutId id="2147485515" r:id="rId3"/>
    <p:sldLayoutId id="2147485516" r:id="rId4"/>
    <p:sldLayoutId id="2147485517" r:id="rId5"/>
    <p:sldLayoutId id="2147485518" r:id="rId6"/>
    <p:sldLayoutId id="2147485519" r:id="rId7"/>
    <p:sldLayoutId id="2147485520" r:id="rId8"/>
    <p:sldLayoutId id="2147485521" r:id="rId9"/>
    <p:sldLayoutId id="2147485522" r:id="rId10"/>
    <p:sldLayoutId id="21474855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4400">
          <a:solidFill>
            <a:srgbClr val="FFFF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FF66"/>
          </a:solidFill>
          <a:latin typeface="+mn-lt"/>
          <a:ea typeface="華康粗黑體" pitchFamily="49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FFFF66"/>
          </a:solidFill>
          <a:latin typeface="+mn-lt"/>
          <a:ea typeface="華康粗黑體" pitchFamily="49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9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53" r:id="rId1"/>
    <p:sldLayoutId id="2147486654" r:id="rId2"/>
    <p:sldLayoutId id="2147486655" r:id="rId3"/>
    <p:sldLayoutId id="2147486656" r:id="rId4"/>
    <p:sldLayoutId id="2147486657" r:id="rId5"/>
    <p:sldLayoutId id="2147486658" r:id="rId6"/>
    <p:sldLayoutId id="2147486659" r:id="rId7"/>
    <p:sldLayoutId id="2147486660" r:id="rId8"/>
    <p:sldLayoutId id="2147486661" r:id="rId9"/>
    <p:sldLayoutId id="2147486662" r:id="rId10"/>
    <p:sldLayoutId id="2147486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80" y="0"/>
            <a:ext cx="9195179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0" y="4191000"/>
            <a:ext cx="4198917" cy="990600"/>
          </a:xfrm>
        </p:spPr>
        <p:txBody>
          <a:bodyPr>
            <a:noAutofit/>
          </a:bodyPr>
          <a:lstStyle/>
          <a:p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如鹿在欣慕溪水</a:t>
            </a:r>
            <a:endParaRPr lang="en-US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5257800"/>
            <a:ext cx="3276600" cy="609600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sz="3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聖歌隊 獻詩</a:t>
            </a:r>
            <a:endParaRPr lang="en-US" sz="36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499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i\Pictures\MISC\Deer-deer-8118058-1024-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0"/>
            <a:ext cx="4495800" cy="3886200"/>
          </a:xfrm>
          <a:solidFill>
            <a:srgbClr val="000000">
              <a:alpha val="52000"/>
            </a:srgbClr>
          </a:solidFill>
        </p:spPr>
        <p:txBody>
          <a:bodyPr>
            <a:noAutofit/>
          </a:bodyPr>
          <a:lstStyle/>
          <a:p>
            <a:br>
              <a:rPr lang="en-US" altLang="zh-TW" sz="4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br>
              <a:rPr lang="en-US" altLang="zh-TW" sz="4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如鹿在直直走</a:t>
            </a:r>
            <a:br>
              <a:rPr lang="en-US" altLang="zh-TW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口渴愛喝溪水</a:t>
            </a:r>
            <a:br>
              <a:rPr lang="en-US" altLang="zh-TW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我心欣慕愛到</a:t>
            </a:r>
            <a:br>
              <a:rPr lang="en-US" altLang="zh-TW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上帝彼位 </a:t>
            </a:r>
            <a:r>
              <a:rPr lang="en-US" altLang="zh-TW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x2</a:t>
            </a:r>
            <a:br>
              <a:rPr lang="en-US" altLang="zh-TW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br>
              <a:rPr lang="en-US" altLang="zh-TW" sz="13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br>
              <a:rPr lang="zh-TW" altLang="en-US" sz="4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endParaRPr lang="en-US" sz="4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0" y="5943600"/>
            <a:ext cx="990600" cy="762000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1/3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84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95600"/>
            <a:ext cx="9144000" cy="3925864"/>
          </a:xfrm>
          <a:solidFill>
            <a:srgbClr val="333300">
              <a:alpha val="41961"/>
            </a:srgbClr>
          </a:solidFill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zh-TW" altLang="en-US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我心口渴欣慕真活上帝</a:t>
            </a:r>
            <a:br>
              <a:rPr lang="en-US" altLang="zh-TW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何時能夠朝見我天父</a:t>
            </a:r>
            <a:br>
              <a:rPr lang="en-US" altLang="zh-TW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對敵在問在追</a:t>
            </a:r>
            <a:br>
              <a:rPr lang="en-US" altLang="zh-TW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上帝在何處</a:t>
            </a:r>
            <a:endParaRPr lang="en-US" altLang="zh-TW" sz="5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16432" y="6019800"/>
            <a:ext cx="990600" cy="762000"/>
          </a:xfrm>
        </p:spPr>
        <p:txBody>
          <a:bodyPr/>
          <a:lstStyle/>
          <a:p>
            <a:r>
              <a:rPr lang="en-US" altLang="zh-TW" dirty="0">
                <a:solidFill>
                  <a:schemeClr val="bg1"/>
                </a:solidFill>
              </a:rPr>
              <a:t>2/3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3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019800"/>
          </a:xfrm>
          <a:solidFill>
            <a:srgbClr val="000066">
              <a:alpha val="16000"/>
            </a:srgbClr>
          </a:solidFill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br>
              <a:rPr lang="en-US" altLang="zh-TW" sz="49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br>
              <a:rPr lang="en-US" altLang="zh-TW" sz="49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60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何時心志不安</a:t>
            </a:r>
            <a:br>
              <a:rPr lang="en-US" altLang="zh-TW" sz="60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60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祂面向我愛助</a:t>
            </a:r>
            <a:br>
              <a:rPr lang="en-US" altLang="zh-TW" sz="60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60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心神望主名</a:t>
            </a:r>
            <a:br>
              <a:rPr lang="en-US" altLang="zh-TW" sz="60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60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我要感謝永遠要感謝</a:t>
            </a:r>
            <a:br>
              <a:rPr lang="en-US" altLang="zh-TW" sz="60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60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日時衪要助我</a:t>
            </a:r>
            <a:br>
              <a:rPr lang="en-US" altLang="zh-TW" sz="60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60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冥時給我唱歌</a:t>
            </a:r>
            <a:br>
              <a:rPr lang="en-US" altLang="zh-TW" sz="60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60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我要讚美我主救恩無息 </a:t>
            </a:r>
            <a:br>
              <a:rPr lang="en-US" altLang="zh-TW" sz="60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60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x2</a:t>
            </a:r>
            <a:br>
              <a:rPr lang="zh-TW" altLang="en-US" sz="60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endParaRPr lang="en-US" altLang="zh-TW" sz="60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4800" y="5943600"/>
            <a:ext cx="990600" cy="762000"/>
          </a:xfrm>
        </p:spPr>
        <p:txBody>
          <a:bodyPr/>
          <a:lstStyle/>
          <a:p>
            <a:r>
              <a:rPr lang="en-US" altLang="zh-TW" dirty="0">
                <a:solidFill>
                  <a:schemeClr val="bg1"/>
                </a:solidFill>
              </a:rPr>
              <a:t>3/3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244078"/>
      </p:ext>
    </p:extLst>
  </p:cSld>
  <p:clrMapOvr>
    <a:masterClrMapping/>
  </p:clrMapOvr>
</p:sld>
</file>

<file path=ppt/theme/theme1.xml><?xml version="1.0" encoding="utf-8"?>
<a:theme xmlns:a="http://schemas.openxmlformats.org/drawingml/2006/main" name="2_預設簡報設計">
  <a:themeElements>
    <a:clrScheme name="1_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預設簡報設計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10756</TotalTime>
  <Words>25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DFKai-SB</vt:lpstr>
      <vt:lpstr>Arial</vt:lpstr>
      <vt:lpstr>Calibri</vt:lpstr>
      <vt:lpstr>Times New Roman</vt:lpstr>
      <vt:lpstr>2_預設簡報設計</vt:lpstr>
      <vt:lpstr>12_Office Theme</vt:lpstr>
      <vt:lpstr>如鹿在欣慕溪水</vt:lpstr>
      <vt:lpstr>  如鹿在直直走 口渴愛喝溪水 我心欣慕愛到 上帝彼位 x2   </vt:lpstr>
      <vt:lpstr>我心口渴欣慕真活上帝 何時能夠朝見我天父 對敵在問在追 上帝在何處</vt:lpstr>
      <vt:lpstr>  何時心志不安 祂面向我愛助 心神望主名 我要感謝永遠要感謝 日時衪要助我 冥時給我唱歌 我要讚美我主救恩無息  x2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歡迎您來到 柑縣台灣基督長老教會  開闊布棚、堅固杙仔  請肅靜,預備心來敬拜上帝  請關掉您的手機,傳呼器…</dc:title>
  <dc:creator>Tai</dc:creator>
  <cp:lastModifiedBy>Jonathan</cp:lastModifiedBy>
  <cp:revision>1040</cp:revision>
  <dcterms:created xsi:type="dcterms:W3CDTF">2015-12-30T23:14:56Z</dcterms:created>
  <dcterms:modified xsi:type="dcterms:W3CDTF">2019-08-04T05:20:41Z</dcterms:modified>
</cp:coreProperties>
</file>