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12" r:id="rId1"/>
    <p:sldMasterId id="2147485984" r:id="rId2"/>
  </p:sldMasterIdLst>
  <p:notesMasterIdLst>
    <p:notesMasterId r:id="rId8"/>
  </p:notesMasterIdLst>
  <p:sldIdLst>
    <p:sldId id="2379" r:id="rId3"/>
    <p:sldId id="2380" r:id="rId4"/>
    <p:sldId id="2381" r:id="rId5"/>
    <p:sldId id="2382" r:id="rId6"/>
    <p:sldId id="23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0"/>
    <a:srgbClr val="0F0C22"/>
    <a:srgbClr val="FF3300"/>
    <a:srgbClr val="0033CC"/>
    <a:srgbClr val="000066"/>
    <a:srgbClr val="3B1A0B"/>
    <a:srgbClr val="FF0D0D"/>
    <a:srgbClr val="001B46"/>
    <a:srgbClr val="005C2A"/>
    <a:srgbClr val="DA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210" y="60"/>
      </p:cViewPr>
      <p:guideLst>
        <p:guide orient="horz" pos="2160"/>
        <p:guide pos="2880"/>
      </p:guideLst>
    </p:cSldViewPr>
  </p:slideViewPr>
  <p:notesTextViewPr>
    <p:cViewPr>
      <p:scale>
        <a:sx n="1" d="1"/>
        <a:sy n="1" d="1"/>
      </p:scale>
      <p:origin x="0" y="0"/>
    </p:cViewPr>
  </p:notesTextViewPr>
  <p:sorterViewPr>
    <p:cViewPr>
      <p:scale>
        <a:sx n="100" d="100"/>
        <a:sy n="100" d="100"/>
      </p:scale>
      <p:origin x="0" y="-124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55E9E5-1CF4-4B11-8E9E-212830D397AB}" type="datetimeFigureOut">
              <a:rPr lang="en-US" smtClean="0"/>
              <a:t>8/17/2019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8C712-BFC7-4BFF-A590-4EB113D85F5B}" type="slidenum">
              <a:rPr lang="en-US" smtClean="0"/>
              <a:t>‹#›</a:t>
            </a:fld>
            <a:endParaRPr lang="en-US"/>
          </a:p>
        </p:txBody>
      </p:sp>
    </p:spTree>
    <p:extLst>
      <p:ext uri="{BB962C8B-B14F-4D97-AF65-F5344CB8AC3E}">
        <p14:creationId xmlns:p14="http://schemas.microsoft.com/office/powerpoint/2010/main" val="4170102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Tree>
    <p:extLst>
      <p:ext uri="{BB962C8B-B14F-4D97-AF65-F5344CB8AC3E}">
        <p14:creationId xmlns:p14="http://schemas.microsoft.com/office/powerpoint/2010/main" val="338019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52766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43700" y="381000"/>
            <a:ext cx="20955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1341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7867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5"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pPr>
              <a:defRPr/>
            </a:pPr>
            <a:fld id="{9920D2D0-70F6-481F-8666-DD1EBABBEEA2}" type="slidenum">
              <a:rPr lang="en-US" altLang="zh-TW"/>
              <a:pPr>
                <a:defRPr/>
              </a:pPr>
              <a:t>‹#›</a:t>
            </a:fld>
            <a:endParaRPr lang="en-US" altLang="zh-TW"/>
          </a:p>
        </p:txBody>
      </p:sp>
    </p:spTree>
    <p:extLst>
      <p:ext uri="{BB962C8B-B14F-4D97-AF65-F5344CB8AC3E}">
        <p14:creationId xmlns:p14="http://schemas.microsoft.com/office/powerpoint/2010/main" val="2966030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5"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pPr>
              <a:defRPr/>
            </a:pPr>
            <a:fld id="{EDEBEFDE-1522-4F61-995C-2EA730593DF6}" type="slidenum">
              <a:rPr lang="en-US" altLang="zh-TW"/>
              <a:pPr>
                <a:defRPr/>
              </a:pPr>
              <a:t>‹#›</a:t>
            </a:fld>
            <a:endParaRPr lang="en-US" altLang="zh-TW"/>
          </a:p>
        </p:txBody>
      </p:sp>
    </p:spTree>
    <p:extLst>
      <p:ext uri="{BB962C8B-B14F-4D97-AF65-F5344CB8AC3E}">
        <p14:creationId xmlns:p14="http://schemas.microsoft.com/office/powerpoint/2010/main" val="2473040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5"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pPr>
              <a:defRPr/>
            </a:pPr>
            <a:fld id="{ECEB76DE-AE35-4F34-BB22-D5C278086492}" type="slidenum">
              <a:rPr lang="en-US" altLang="zh-TW"/>
              <a:pPr>
                <a:defRPr/>
              </a:pPr>
              <a:t>‹#›</a:t>
            </a:fld>
            <a:endParaRPr lang="en-US" altLang="zh-TW"/>
          </a:p>
        </p:txBody>
      </p:sp>
    </p:spTree>
    <p:extLst>
      <p:ext uri="{BB962C8B-B14F-4D97-AF65-F5344CB8AC3E}">
        <p14:creationId xmlns:p14="http://schemas.microsoft.com/office/powerpoint/2010/main" val="371715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6"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atin typeface="Arial Narrow" pitchFamily="34" charset="0"/>
              </a:defRPr>
            </a:lvl1pPr>
          </a:lstStyle>
          <a:p>
            <a:pPr>
              <a:defRPr/>
            </a:pPr>
            <a:fld id="{B06D0644-C840-4D59-9CED-C856C631E47C}" type="slidenum">
              <a:rPr lang="en-US" altLang="zh-TW"/>
              <a:pPr>
                <a:defRPr/>
              </a:pPr>
              <a:t>‹#›</a:t>
            </a:fld>
            <a:endParaRPr lang="en-US" altLang="zh-TW"/>
          </a:p>
        </p:txBody>
      </p:sp>
    </p:spTree>
    <p:extLst>
      <p:ext uri="{BB962C8B-B14F-4D97-AF65-F5344CB8AC3E}">
        <p14:creationId xmlns:p14="http://schemas.microsoft.com/office/powerpoint/2010/main" val="347866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8"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9" name="Slide Number Placeholder 5"/>
          <p:cNvSpPr>
            <a:spLocks noGrp="1"/>
          </p:cNvSpPr>
          <p:nvPr>
            <p:ph type="sldNum" sz="quarter" idx="12"/>
          </p:nvPr>
        </p:nvSpPr>
        <p:spPr/>
        <p:txBody>
          <a:bodyPr/>
          <a:lstStyle>
            <a:lvl1pPr>
              <a:defRPr>
                <a:latin typeface="Arial Narrow" pitchFamily="34" charset="0"/>
              </a:defRPr>
            </a:lvl1pPr>
          </a:lstStyle>
          <a:p>
            <a:pPr>
              <a:defRPr/>
            </a:pPr>
            <a:fld id="{496A6D48-0846-4D2C-8725-17A2F0317AC5}" type="slidenum">
              <a:rPr lang="en-US" altLang="zh-TW"/>
              <a:pPr>
                <a:defRPr/>
              </a:pPr>
              <a:t>‹#›</a:t>
            </a:fld>
            <a:endParaRPr lang="en-US" altLang="zh-TW"/>
          </a:p>
        </p:txBody>
      </p:sp>
    </p:spTree>
    <p:extLst>
      <p:ext uri="{BB962C8B-B14F-4D97-AF65-F5344CB8AC3E}">
        <p14:creationId xmlns:p14="http://schemas.microsoft.com/office/powerpoint/2010/main" val="2899569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4"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5" name="Slide Number Placeholder 5"/>
          <p:cNvSpPr>
            <a:spLocks noGrp="1"/>
          </p:cNvSpPr>
          <p:nvPr>
            <p:ph type="sldNum" sz="quarter" idx="12"/>
          </p:nvPr>
        </p:nvSpPr>
        <p:spPr/>
        <p:txBody>
          <a:bodyPr/>
          <a:lstStyle>
            <a:lvl1pPr>
              <a:defRPr>
                <a:latin typeface="Arial Narrow" pitchFamily="34" charset="0"/>
              </a:defRPr>
            </a:lvl1pPr>
          </a:lstStyle>
          <a:p>
            <a:pPr>
              <a:defRPr/>
            </a:pPr>
            <a:fld id="{D030CD30-4D23-405A-9102-2D7090C6ACD6}" type="slidenum">
              <a:rPr lang="en-US" altLang="zh-TW"/>
              <a:pPr>
                <a:defRPr/>
              </a:pPr>
              <a:t>‹#›</a:t>
            </a:fld>
            <a:endParaRPr lang="en-US" altLang="zh-TW"/>
          </a:p>
        </p:txBody>
      </p:sp>
    </p:spTree>
    <p:extLst>
      <p:ext uri="{BB962C8B-B14F-4D97-AF65-F5344CB8AC3E}">
        <p14:creationId xmlns:p14="http://schemas.microsoft.com/office/powerpoint/2010/main" val="1648035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3"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4" name="Slide Number Placeholder 5"/>
          <p:cNvSpPr>
            <a:spLocks noGrp="1"/>
          </p:cNvSpPr>
          <p:nvPr>
            <p:ph type="sldNum" sz="quarter" idx="12"/>
          </p:nvPr>
        </p:nvSpPr>
        <p:spPr/>
        <p:txBody>
          <a:bodyPr/>
          <a:lstStyle>
            <a:lvl1pPr>
              <a:defRPr>
                <a:latin typeface="Arial Narrow" pitchFamily="34" charset="0"/>
              </a:defRPr>
            </a:lvl1pPr>
          </a:lstStyle>
          <a:p>
            <a:pPr>
              <a:defRPr/>
            </a:pPr>
            <a:fld id="{8012FDDF-37CC-4746-92D7-B2E19878BD4E}" type="slidenum">
              <a:rPr lang="en-US" altLang="zh-TW"/>
              <a:pPr>
                <a:defRPr/>
              </a:pPr>
              <a:t>‹#›</a:t>
            </a:fld>
            <a:endParaRPr lang="en-US" altLang="zh-TW"/>
          </a:p>
        </p:txBody>
      </p:sp>
    </p:spTree>
    <p:extLst>
      <p:ext uri="{BB962C8B-B14F-4D97-AF65-F5344CB8AC3E}">
        <p14:creationId xmlns:p14="http://schemas.microsoft.com/office/powerpoint/2010/main" val="4072782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6"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atin typeface="Arial Narrow" pitchFamily="34" charset="0"/>
              </a:defRPr>
            </a:lvl1pPr>
          </a:lstStyle>
          <a:p>
            <a:pPr>
              <a:defRPr/>
            </a:pPr>
            <a:fld id="{3ACF575B-3EA6-4EFC-9700-526663CBC573}" type="slidenum">
              <a:rPr lang="en-US" altLang="zh-TW"/>
              <a:pPr>
                <a:defRPr/>
              </a:pPr>
              <a:t>‹#›</a:t>
            </a:fld>
            <a:endParaRPr lang="en-US" altLang="zh-TW"/>
          </a:p>
        </p:txBody>
      </p:sp>
    </p:spTree>
    <p:extLst>
      <p:ext uri="{BB962C8B-B14F-4D97-AF65-F5344CB8AC3E}">
        <p14:creationId xmlns:p14="http://schemas.microsoft.com/office/powerpoint/2010/main" val="35216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715174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6"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atin typeface="Arial Narrow" pitchFamily="34" charset="0"/>
              </a:defRPr>
            </a:lvl1pPr>
          </a:lstStyle>
          <a:p>
            <a:pPr>
              <a:defRPr/>
            </a:pPr>
            <a:fld id="{2CF33446-0737-4531-9976-57431BBDEC9E}" type="slidenum">
              <a:rPr lang="en-US" altLang="zh-TW"/>
              <a:pPr>
                <a:defRPr/>
              </a:pPr>
              <a:t>‹#›</a:t>
            </a:fld>
            <a:endParaRPr lang="en-US" altLang="zh-TW"/>
          </a:p>
        </p:txBody>
      </p:sp>
    </p:spTree>
    <p:extLst>
      <p:ext uri="{BB962C8B-B14F-4D97-AF65-F5344CB8AC3E}">
        <p14:creationId xmlns:p14="http://schemas.microsoft.com/office/powerpoint/2010/main" val="533036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5"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pPr>
              <a:defRPr/>
            </a:pPr>
            <a:fld id="{92C6B0D1-2E46-4C1D-BAD4-01C5890F7080}" type="slidenum">
              <a:rPr lang="en-US" altLang="zh-TW"/>
              <a:pPr>
                <a:defRPr/>
              </a:pPr>
              <a:t>‹#›</a:t>
            </a:fld>
            <a:endParaRPr lang="en-US" altLang="zh-TW"/>
          </a:p>
        </p:txBody>
      </p:sp>
    </p:spTree>
    <p:extLst>
      <p:ext uri="{BB962C8B-B14F-4D97-AF65-F5344CB8AC3E}">
        <p14:creationId xmlns:p14="http://schemas.microsoft.com/office/powerpoint/2010/main" val="2985446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Narrow" pitchFamily="34" charset="0"/>
              </a:defRPr>
            </a:lvl1pPr>
          </a:lstStyle>
          <a:p>
            <a:pPr>
              <a:defRPr/>
            </a:pPr>
            <a:endParaRPr lang="en-US" altLang="zh-TW"/>
          </a:p>
        </p:txBody>
      </p:sp>
      <p:sp>
        <p:nvSpPr>
          <p:cNvPr id="5" name="Footer Placeholder 4"/>
          <p:cNvSpPr>
            <a:spLocks noGrp="1"/>
          </p:cNvSpPr>
          <p:nvPr>
            <p:ph type="ftr" sz="quarter" idx="11"/>
          </p:nvPr>
        </p:nvSpPr>
        <p:spPr/>
        <p:txBody>
          <a:bodyPr/>
          <a:lstStyle>
            <a:lvl1pPr>
              <a:defRPr>
                <a:latin typeface="Arial Narrow" pitchFamily="34" charset="0"/>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pPr>
              <a:defRPr/>
            </a:pPr>
            <a:fld id="{FA71F0A4-4210-4C0C-966B-2DA391D4FC48}" type="slidenum">
              <a:rPr lang="en-US" altLang="zh-TW"/>
              <a:pPr>
                <a:defRPr/>
              </a:pPr>
              <a:t>‹#›</a:t>
            </a:fld>
            <a:endParaRPr lang="en-US" altLang="zh-TW"/>
          </a:p>
        </p:txBody>
      </p:sp>
    </p:spTree>
    <p:extLst>
      <p:ext uri="{BB962C8B-B14F-4D97-AF65-F5344CB8AC3E}">
        <p14:creationId xmlns:p14="http://schemas.microsoft.com/office/powerpoint/2010/main" val="24266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Tree>
    <p:extLst>
      <p:ext uri="{BB962C8B-B14F-4D97-AF65-F5344CB8AC3E}">
        <p14:creationId xmlns:p14="http://schemas.microsoft.com/office/powerpoint/2010/main" val="406761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244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5801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11958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275803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8292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extLst>
      <p:ext uri="{BB962C8B-B14F-4D97-AF65-F5344CB8AC3E}">
        <p14:creationId xmlns:p14="http://schemas.microsoft.com/office/powerpoint/2010/main" val="136620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extLst>
      <p:ext uri="{BB962C8B-B14F-4D97-AF65-F5344CB8AC3E}">
        <p14:creationId xmlns:p14="http://schemas.microsoft.com/office/powerpoint/2010/main" val="230834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50000">
              <a:srgbClr val="000066"/>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838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1447800"/>
            <a:ext cx="838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p:txBody>
      </p:sp>
      <p:sp>
        <p:nvSpPr>
          <p:cNvPr id="1028" name="Rectangle 4"/>
          <p:cNvSpPr>
            <a:spLocks noChangeArrowheads="1"/>
          </p:cNvSpPr>
          <p:nvPr userDrawn="1"/>
        </p:nvSpPr>
        <p:spPr bwMode="auto">
          <a:xfrm>
            <a:off x="2854325" y="297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4800" b="1">
                <a:solidFill>
                  <a:schemeClr val="tx1"/>
                </a:solidFill>
                <a:latin typeface="Times New Roman" pitchFamily="18" charset="0"/>
                <a:ea typeface="新細明體" pitchFamily="18" charset="-120"/>
              </a:defRPr>
            </a:lvl1pPr>
            <a:lvl2pPr marL="742950" indent="-285750" eaLnBrk="0" hangingPunct="0">
              <a:defRPr kumimoji="1" sz="4800" b="1">
                <a:solidFill>
                  <a:schemeClr val="tx1"/>
                </a:solidFill>
                <a:latin typeface="Times New Roman" pitchFamily="18" charset="0"/>
                <a:ea typeface="新細明體" pitchFamily="18" charset="-120"/>
              </a:defRPr>
            </a:lvl2pPr>
            <a:lvl3pPr marL="1143000" indent="-228600" eaLnBrk="0" hangingPunct="0">
              <a:defRPr kumimoji="1" sz="4800" b="1">
                <a:solidFill>
                  <a:schemeClr val="tx1"/>
                </a:solidFill>
                <a:latin typeface="Times New Roman" pitchFamily="18" charset="0"/>
                <a:ea typeface="新細明體" pitchFamily="18" charset="-120"/>
              </a:defRPr>
            </a:lvl3pPr>
            <a:lvl4pPr marL="1600200" indent="-228600" eaLnBrk="0" hangingPunct="0">
              <a:defRPr kumimoji="1" sz="4800" b="1">
                <a:solidFill>
                  <a:schemeClr val="tx1"/>
                </a:solidFill>
                <a:latin typeface="Times New Roman" pitchFamily="18" charset="0"/>
                <a:ea typeface="新細明體" pitchFamily="18" charset="-120"/>
              </a:defRPr>
            </a:lvl4pPr>
            <a:lvl5pPr marL="2057400" indent="-228600" eaLnBrk="0" hangingPunct="0">
              <a:defRPr kumimoji="1" sz="4800" b="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4800" b="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4800" b="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4800" b="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4800" b="1">
                <a:solidFill>
                  <a:schemeClr val="tx1"/>
                </a:solidFill>
                <a:latin typeface="Times New Roman" pitchFamily="18" charset="0"/>
                <a:ea typeface="新細明體" pitchFamily="18" charset="-120"/>
              </a:defRPr>
            </a:lvl9pPr>
          </a:lstStyle>
          <a:p>
            <a:pPr eaLnBrk="1" fontAlgn="base" hangingPunct="1">
              <a:spcBef>
                <a:spcPct val="0"/>
              </a:spcBef>
              <a:spcAft>
                <a:spcPct val="0"/>
              </a:spcAft>
              <a:defRPr/>
            </a:pPr>
            <a:endParaRPr lang="zh-TW" altLang="en-US">
              <a:solidFill>
                <a:srgbClr val="000000"/>
              </a:solidFill>
            </a:endParaRPr>
          </a:p>
        </p:txBody>
      </p:sp>
      <p:sp>
        <p:nvSpPr>
          <p:cNvPr id="1029" name="Line 5"/>
          <p:cNvSpPr>
            <a:spLocks noChangeShapeType="1"/>
          </p:cNvSpPr>
          <p:nvPr userDrawn="1"/>
        </p:nvSpPr>
        <p:spPr bwMode="auto">
          <a:xfrm>
            <a:off x="0" y="6846888"/>
            <a:ext cx="7772400" cy="11112"/>
          </a:xfrm>
          <a:prstGeom prst="line">
            <a:avLst/>
          </a:prstGeom>
          <a:noFill/>
          <a:ln w="38100">
            <a:solidFill>
              <a:srgbClr val="FF9966"/>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1" lang="en-US" sz="4800" b="1">
              <a:solidFill>
                <a:srgbClr val="000000"/>
              </a:solidFill>
              <a:ea typeface="新細明體" pitchFamily="18" charset="-120"/>
            </a:endParaRPr>
          </a:p>
        </p:txBody>
      </p:sp>
      <p:pic>
        <p:nvPicPr>
          <p:cNvPr id="1030" name="Picture 7" descr="typc banner 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72450" y="5926138"/>
            <a:ext cx="9715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012963"/>
      </p:ext>
    </p:extLst>
  </p:cSld>
  <p:clrMap bg1="lt1" tx1="dk1" bg2="lt2" tx2="dk2" accent1="accent1" accent2="accent2" accent3="accent3" accent4="accent4" accent5="accent5" accent6="accent6" hlink="hlink" folHlink="folHlink"/>
  <p:sldLayoutIdLst>
    <p:sldLayoutId id="2147485513" r:id="rId1"/>
    <p:sldLayoutId id="2147485514" r:id="rId2"/>
    <p:sldLayoutId id="2147485515" r:id="rId3"/>
    <p:sldLayoutId id="2147485516" r:id="rId4"/>
    <p:sldLayoutId id="2147485517" r:id="rId5"/>
    <p:sldLayoutId id="2147485518" r:id="rId6"/>
    <p:sldLayoutId id="2147485519" r:id="rId7"/>
    <p:sldLayoutId id="2147485520" r:id="rId8"/>
    <p:sldLayoutId id="2147485521" r:id="rId9"/>
    <p:sldLayoutId id="2147485522" r:id="rId10"/>
    <p:sldLayoutId id="2147485523" r:id="rId11"/>
  </p:sldLayoutIdLst>
  <p:txStyles>
    <p:titleStyle>
      <a:lvl1pPr algn="ctr" rtl="0" eaLnBrk="0" fontAlgn="base" hangingPunct="0">
        <a:spcBef>
          <a:spcPct val="0"/>
        </a:spcBef>
        <a:spcAft>
          <a:spcPct val="0"/>
        </a:spcAft>
        <a:defRPr kumimoji="1" sz="4800">
          <a:solidFill>
            <a:srgbClr val="FFCCCC"/>
          </a:solidFill>
          <a:latin typeface="+mj-lt"/>
          <a:ea typeface="+mj-ea"/>
          <a:cs typeface="+mj-cs"/>
        </a:defRPr>
      </a:lvl1pPr>
      <a:lvl2pPr algn="ctr" rtl="0" eaLnBrk="0" fontAlgn="base" hangingPunct="0">
        <a:spcBef>
          <a:spcPct val="0"/>
        </a:spcBef>
        <a:spcAft>
          <a:spcPct val="0"/>
        </a:spcAft>
        <a:defRPr kumimoji="1" sz="4800">
          <a:solidFill>
            <a:srgbClr val="FFCCCC"/>
          </a:solidFill>
          <a:latin typeface="Times New Roman" pitchFamily="18" charset="0"/>
          <a:ea typeface="標楷體" pitchFamily="65" charset="-120"/>
        </a:defRPr>
      </a:lvl2pPr>
      <a:lvl3pPr algn="ctr" rtl="0" eaLnBrk="0" fontAlgn="base" hangingPunct="0">
        <a:spcBef>
          <a:spcPct val="0"/>
        </a:spcBef>
        <a:spcAft>
          <a:spcPct val="0"/>
        </a:spcAft>
        <a:defRPr kumimoji="1" sz="4800">
          <a:solidFill>
            <a:srgbClr val="FFCCCC"/>
          </a:solidFill>
          <a:latin typeface="Times New Roman" pitchFamily="18" charset="0"/>
          <a:ea typeface="標楷體" pitchFamily="65" charset="-120"/>
        </a:defRPr>
      </a:lvl3pPr>
      <a:lvl4pPr algn="ctr" rtl="0" eaLnBrk="0" fontAlgn="base" hangingPunct="0">
        <a:spcBef>
          <a:spcPct val="0"/>
        </a:spcBef>
        <a:spcAft>
          <a:spcPct val="0"/>
        </a:spcAft>
        <a:defRPr kumimoji="1" sz="4800">
          <a:solidFill>
            <a:srgbClr val="FFCCCC"/>
          </a:solidFill>
          <a:latin typeface="Times New Roman" pitchFamily="18" charset="0"/>
          <a:ea typeface="標楷體" pitchFamily="65" charset="-120"/>
        </a:defRPr>
      </a:lvl4pPr>
      <a:lvl5pPr algn="ctr" rtl="0" eaLnBrk="0" fontAlgn="base" hangingPunct="0">
        <a:spcBef>
          <a:spcPct val="0"/>
        </a:spcBef>
        <a:spcAft>
          <a:spcPct val="0"/>
        </a:spcAft>
        <a:defRPr kumimoji="1" sz="4800">
          <a:solidFill>
            <a:srgbClr val="FFCCCC"/>
          </a:solidFill>
          <a:latin typeface="Times New Roman" pitchFamily="18" charset="0"/>
          <a:ea typeface="標楷體" pitchFamily="65" charset="-120"/>
        </a:defRPr>
      </a:lvl5pPr>
      <a:lvl6pPr marL="457200" algn="ctr" rtl="0" fontAlgn="base">
        <a:spcBef>
          <a:spcPct val="0"/>
        </a:spcBef>
        <a:spcAft>
          <a:spcPct val="0"/>
        </a:spcAft>
        <a:defRPr kumimoji="1" sz="4800">
          <a:solidFill>
            <a:srgbClr val="FFCCCC"/>
          </a:solidFill>
          <a:latin typeface="Times New Roman" pitchFamily="18" charset="0"/>
          <a:ea typeface="標楷體" pitchFamily="65" charset="-120"/>
        </a:defRPr>
      </a:lvl6pPr>
      <a:lvl7pPr marL="914400" algn="ctr" rtl="0" fontAlgn="base">
        <a:spcBef>
          <a:spcPct val="0"/>
        </a:spcBef>
        <a:spcAft>
          <a:spcPct val="0"/>
        </a:spcAft>
        <a:defRPr kumimoji="1" sz="4800">
          <a:solidFill>
            <a:srgbClr val="FFCCCC"/>
          </a:solidFill>
          <a:latin typeface="Times New Roman" pitchFamily="18" charset="0"/>
          <a:ea typeface="標楷體" pitchFamily="65" charset="-120"/>
        </a:defRPr>
      </a:lvl7pPr>
      <a:lvl8pPr marL="1371600" algn="ctr" rtl="0" fontAlgn="base">
        <a:spcBef>
          <a:spcPct val="0"/>
        </a:spcBef>
        <a:spcAft>
          <a:spcPct val="0"/>
        </a:spcAft>
        <a:defRPr kumimoji="1" sz="4800">
          <a:solidFill>
            <a:srgbClr val="FFCCCC"/>
          </a:solidFill>
          <a:latin typeface="Times New Roman" pitchFamily="18" charset="0"/>
          <a:ea typeface="標楷體" pitchFamily="65" charset="-120"/>
        </a:defRPr>
      </a:lvl8pPr>
      <a:lvl9pPr marL="1828800" algn="ctr" rtl="0" fontAlgn="base">
        <a:spcBef>
          <a:spcPct val="0"/>
        </a:spcBef>
        <a:spcAft>
          <a:spcPct val="0"/>
        </a:spcAft>
        <a:defRPr kumimoji="1" sz="4800">
          <a:solidFill>
            <a:srgbClr val="FFCCCC"/>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defRPr kumimoji="1" sz="4400">
          <a:solidFill>
            <a:srgbClr val="FFFF66"/>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FFFF66"/>
          </a:solidFill>
          <a:latin typeface="+mn-lt"/>
          <a:ea typeface="華康粗黑體" pitchFamily="49" charset="-120"/>
        </a:defRPr>
      </a:lvl2pPr>
      <a:lvl3pPr marL="1143000" indent="-228600" algn="l" rtl="0" eaLnBrk="0" fontAlgn="base" hangingPunct="0">
        <a:spcBef>
          <a:spcPct val="20000"/>
        </a:spcBef>
        <a:spcAft>
          <a:spcPct val="0"/>
        </a:spcAft>
        <a:buChar char="•"/>
        <a:defRPr kumimoji="1" sz="2400">
          <a:solidFill>
            <a:srgbClr val="FFFF66"/>
          </a:solidFill>
          <a:latin typeface="+mn-lt"/>
          <a:ea typeface="華康粗黑體" pitchFamily="49" charset="-120"/>
        </a:defRPr>
      </a:lvl3pPr>
      <a:lvl4pPr marL="1600200" indent="-228600" algn="l" rtl="0" eaLnBrk="0" fontAlgn="base" hangingPunct="0">
        <a:spcBef>
          <a:spcPct val="20000"/>
        </a:spcBef>
        <a:spcAft>
          <a:spcPct val="0"/>
        </a:spcAft>
        <a:buChar char="–"/>
        <a:defRPr kumimoji="1" sz="2000">
          <a:solidFill>
            <a:srgbClr val="FFFF66"/>
          </a:solidFill>
          <a:latin typeface="+mn-lt"/>
          <a:ea typeface="華康粗黑體" pitchFamily="49" charset="-120"/>
        </a:defRPr>
      </a:lvl4pPr>
      <a:lvl5pPr marL="2057400" indent="-228600" algn="l" rtl="0" eaLnBrk="0" fontAlgn="base" hangingPunct="0">
        <a:spcBef>
          <a:spcPct val="20000"/>
        </a:spcBef>
        <a:spcAft>
          <a:spcPct val="0"/>
        </a:spcAft>
        <a:buChar char="»"/>
        <a:defRPr kumimoji="1" sz="2000">
          <a:solidFill>
            <a:srgbClr val="FFFF66"/>
          </a:solidFill>
          <a:latin typeface="+mn-lt"/>
          <a:ea typeface="華康粗黑體" pitchFamily="49" charset="-120"/>
        </a:defRPr>
      </a:lvl5pPr>
      <a:lvl6pPr marL="2514600" indent="-228600" algn="l" rtl="0" fontAlgn="base">
        <a:spcBef>
          <a:spcPct val="20000"/>
        </a:spcBef>
        <a:spcAft>
          <a:spcPct val="0"/>
        </a:spcAft>
        <a:buChar char="»"/>
        <a:defRPr kumimoji="1" sz="2000">
          <a:solidFill>
            <a:srgbClr val="FFFF66"/>
          </a:solidFill>
          <a:latin typeface="+mn-lt"/>
          <a:ea typeface="華康粗黑體" pitchFamily="49" charset="-120"/>
        </a:defRPr>
      </a:lvl6pPr>
      <a:lvl7pPr marL="2971800" indent="-228600" algn="l" rtl="0" fontAlgn="base">
        <a:spcBef>
          <a:spcPct val="20000"/>
        </a:spcBef>
        <a:spcAft>
          <a:spcPct val="0"/>
        </a:spcAft>
        <a:buChar char="»"/>
        <a:defRPr kumimoji="1" sz="2000">
          <a:solidFill>
            <a:srgbClr val="FFFF66"/>
          </a:solidFill>
          <a:latin typeface="+mn-lt"/>
          <a:ea typeface="華康粗黑體" pitchFamily="49" charset="-120"/>
        </a:defRPr>
      </a:lvl7pPr>
      <a:lvl8pPr marL="3429000" indent="-228600" algn="l" rtl="0" fontAlgn="base">
        <a:spcBef>
          <a:spcPct val="20000"/>
        </a:spcBef>
        <a:spcAft>
          <a:spcPct val="0"/>
        </a:spcAft>
        <a:buChar char="»"/>
        <a:defRPr kumimoji="1" sz="2000">
          <a:solidFill>
            <a:srgbClr val="FFFF66"/>
          </a:solidFill>
          <a:latin typeface="+mn-lt"/>
          <a:ea typeface="華康粗黑體" pitchFamily="49" charset="-120"/>
        </a:defRPr>
      </a:lvl8pPr>
      <a:lvl9pPr marL="3886200" indent="-228600" algn="l" rtl="0" fontAlgn="base">
        <a:spcBef>
          <a:spcPct val="20000"/>
        </a:spcBef>
        <a:spcAft>
          <a:spcPct val="0"/>
        </a:spcAft>
        <a:buChar char="»"/>
        <a:defRPr kumimoji="1" sz="2000">
          <a:solidFill>
            <a:srgbClr val="FFFF66"/>
          </a:solidFill>
          <a:latin typeface="+mn-lt"/>
          <a:ea typeface="華康粗黑體" pitchFamily="49"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charset="0"/>
              </a:defRPr>
            </a:lvl1pPr>
          </a:lstStyle>
          <a:p>
            <a:pPr fontAlgn="base">
              <a:spcBef>
                <a:spcPct val="0"/>
              </a:spcBef>
              <a:spcAft>
                <a:spcPct val="0"/>
              </a:spcAft>
              <a:defRPr/>
            </a:pPr>
            <a:endParaRPr kumimoji="1" lang="en-US" altLang="zh-T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charset="0"/>
              </a:defRPr>
            </a:lvl1pPr>
          </a:lstStyle>
          <a:p>
            <a:pPr fontAlgn="base">
              <a:spcBef>
                <a:spcPct val="0"/>
              </a:spcBef>
              <a:spcAft>
                <a:spcPct val="0"/>
              </a:spcAft>
              <a:defRPr/>
            </a:pPr>
            <a:endParaRPr kumimoji="1" lang="en-US" altLang="zh-T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latin typeface="Arial" charset="0"/>
              </a:defRPr>
            </a:lvl1pPr>
          </a:lstStyle>
          <a:p>
            <a:pPr fontAlgn="base">
              <a:spcBef>
                <a:spcPct val="0"/>
              </a:spcBef>
              <a:spcAft>
                <a:spcPct val="0"/>
              </a:spcAft>
              <a:defRPr/>
            </a:pPr>
            <a:fld id="{A376BEAD-52D2-4976-B00B-D1AB335317BC}" type="slidenum">
              <a:rPr kumimoji="1" lang="en-US" altLang="zh-TW"/>
              <a:pPr fontAlgn="base">
                <a:spcBef>
                  <a:spcPct val="0"/>
                </a:spcBef>
                <a:spcAft>
                  <a:spcPct val="0"/>
                </a:spcAft>
                <a:defRPr/>
              </a:pPr>
              <a:t>‹#›</a:t>
            </a:fld>
            <a:endParaRPr kumimoji="1" lang="en-US" altLang="zh-TW"/>
          </a:p>
        </p:txBody>
      </p:sp>
    </p:spTree>
    <p:extLst>
      <p:ext uri="{BB962C8B-B14F-4D97-AF65-F5344CB8AC3E}">
        <p14:creationId xmlns:p14="http://schemas.microsoft.com/office/powerpoint/2010/main" val="394481390"/>
      </p:ext>
    </p:extLst>
  </p:cSld>
  <p:clrMap bg1="lt1" tx1="dk1" bg2="lt2" tx2="dk2" accent1="accent1" accent2="accent2" accent3="accent3" accent4="accent4" accent5="accent5" accent6="accent6" hlink="hlink" folHlink="folHlink"/>
  <p:sldLayoutIdLst>
    <p:sldLayoutId id="2147485985" r:id="rId1"/>
    <p:sldLayoutId id="2147485986" r:id="rId2"/>
    <p:sldLayoutId id="2147485987" r:id="rId3"/>
    <p:sldLayoutId id="2147485988" r:id="rId4"/>
    <p:sldLayoutId id="2147485989" r:id="rId5"/>
    <p:sldLayoutId id="2147485990" r:id="rId6"/>
    <p:sldLayoutId id="2147485991" r:id="rId7"/>
    <p:sldLayoutId id="2147485992" r:id="rId8"/>
    <p:sldLayoutId id="2147485993" r:id="rId9"/>
    <p:sldLayoutId id="2147485994" r:id="rId10"/>
    <p:sldLayoutId id="21474859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2" name="Rectangle 4"/>
          <p:cNvSpPr>
            <a:spLocks noGrp="1" noChangeArrowheads="1"/>
          </p:cNvSpPr>
          <p:nvPr>
            <p:ph type="title"/>
          </p:nvPr>
        </p:nvSpPr>
        <p:spPr>
          <a:xfrm>
            <a:off x="0" y="457200"/>
            <a:ext cx="9144000" cy="1828800"/>
          </a:xfrm>
        </p:spPr>
        <p:txBody>
          <a:bodyPr rtlCol="0">
            <a:noAutofit/>
          </a:bodyPr>
          <a:lstStyle/>
          <a:p>
            <a:pPr eaLnBrk="1" fontAlgn="auto" hangingPunct="1">
              <a:spcAft>
                <a:spcPts val="0"/>
              </a:spcAft>
              <a:defRPr/>
            </a:pPr>
            <a:r>
              <a:rPr lang="zh-TW" altLang="en-US" sz="6600" b="1" dirty="0">
                <a:ln w="1905"/>
                <a:solidFill>
                  <a:schemeClr val="bg1"/>
                </a:solidFill>
                <a:effectLst>
                  <a:innerShdw blurRad="69850" dist="43180" dir="5400000">
                    <a:srgbClr val="000000">
                      <a:alpha val="65000"/>
                    </a:srgbClr>
                  </a:innerShdw>
                </a:effectLst>
                <a:latin typeface="DFKai-SB" panose="03000509000000000000" pitchFamily="65" charset="-120"/>
                <a:ea typeface="DFKai-SB" panose="03000509000000000000" pitchFamily="65" charset="-120"/>
              </a:rPr>
              <a:t>當讚美耶和華</a:t>
            </a:r>
            <a:br>
              <a:rPr lang="en-US" altLang="zh-TW" sz="6600" b="1" dirty="0">
                <a:ln w="1905"/>
                <a:solidFill>
                  <a:schemeClr val="bg1"/>
                </a:solidFill>
                <a:effectLst>
                  <a:innerShdw blurRad="69850" dist="43180" dir="5400000">
                    <a:srgbClr val="000000">
                      <a:alpha val="65000"/>
                    </a:srgbClr>
                  </a:innerShdw>
                </a:effectLst>
                <a:latin typeface="DFKai-SB" panose="03000509000000000000" pitchFamily="65" charset="-120"/>
                <a:ea typeface="DFKai-SB" panose="03000509000000000000" pitchFamily="65" charset="-120"/>
              </a:rPr>
            </a:br>
            <a:r>
              <a:rPr lang="en-US" altLang="zh-TW" sz="5400" b="1" dirty="0">
                <a:ln w="1905"/>
                <a:solidFill>
                  <a:schemeClr val="bg1"/>
                </a:solidFill>
                <a:effectLst>
                  <a:innerShdw blurRad="69850" dist="43180" dir="5400000">
                    <a:srgbClr val="000000">
                      <a:alpha val="65000"/>
                    </a:srgbClr>
                  </a:innerShdw>
                </a:effectLst>
                <a:latin typeface="Times New Roman" panose="02020603050405020304" pitchFamily="18" charset="0"/>
                <a:ea typeface="DFKai-SB" panose="03000509000000000000" pitchFamily="65" charset="-120"/>
                <a:cs typeface="Times New Roman" panose="02020603050405020304" pitchFamily="18" charset="0"/>
              </a:rPr>
              <a:t>O Praise the Lord our God</a:t>
            </a:r>
            <a:endParaRPr lang="zh-TW" altLang="en-US" sz="5400" b="1" dirty="0">
              <a:ln w="1905"/>
              <a:solidFill>
                <a:schemeClr val="bg1"/>
              </a:solidFill>
              <a:effectLst>
                <a:innerShdw blurRad="69850" dist="43180" dir="5400000">
                  <a:srgbClr val="000000">
                    <a:alpha val="65000"/>
                  </a:srgbClr>
                </a:innerShdw>
              </a:effectLst>
              <a:latin typeface="Times New Roman" panose="02020603050405020304" pitchFamily="18" charset="0"/>
              <a:ea typeface="DFKai-SB" panose="03000509000000000000" pitchFamily="65" charset="-120"/>
              <a:cs typeface="Times New Roman" panose="02020603050405020304" pitchFamily="18" charset="0"/>
            </a:endParaRPr>
          </a:p>
        </p:txBody>
      </p:sp>
      <p:sp>
        <p:nvSpPr>
          <p:cNvPr id="5" name="Rectangle 4"/>
          <p:cNvSpPr/>
          <p:nvPr/>
        </p:nvSpPr>
        <p:spPr>
          <a:xfrm>
            <a:off x="0" y="3276600"/>
            <a:ext cx="9129623" cy="2308324"/>
          </a:xfrm>
          <a:prstGeom prst="rect">
            <a:avLst/>
          </a:prstGeom>
        </p:spPr>
        <p:txBody>
          <a:bodyPr wrap="square">
            <a:spAutoFit/>
          </a:bodyPr>
          <a:lstStyle/>
          <a:p>
            <a:pPr algn="ctr"/>
            <a:r>
              <a:rPr lang="zh-TW" altLang="en-US" sz="4800" dirty="0">
                <a:solidFill>
                  <a:prstClr val="white"/>
                </a:solidFill>
                <a:latin typeface="DFKai-SB" panose="03000509000000000000" pitchFamily="65" charset="-120"/>
                <a:ea typeface="DFKai-SB" panose="03000509000000000000" pitchFamily="65" charset="-120"/>
              </a:rPr>
              <a:t>婦女會 </a:t>
            </a:r>
            <a:endParaRPr lang="en-US" altLang="zh-TW" sz="4800" dirty="0">
              <a:solidFill>
                <a:prstClr val="white"/>
              </a:solidFill>
              <a:latin typeface="DFKai-SB" panose="03000509000000000000" pitchFamily="65" charset="-120"/>
              <a:ea typeface="DFKai-SB" panose="03000509000000000000" pitchFamily="65" charset="-120"/>
            </a:endParaRPr>
          </a:p>
          <a:p>
            <a:pPr algn="ctr"/>
            <a:r>
              <a:rPr lang="en-US" altLang="zh-TW" sz="4400" dirty="0">
                <a:solidFill>
                  <a:prstClr val="white"/>
                </a:solidFill>
                <a:latin typeface="Times New Roman" panose="02020603050405020304" pitchFamily="18" charset="0"/>
                <a:ea typeface="DFKai-SB" panose="03000509000000000000" pitchFamily="65" charset="-120"/>
                <a:cs typeface="Times New Roman" panose="02020603050405020304" pitchFamily="18" charset="0"/>
              </a:rPr>
              <a:t>Women Fellowship</a:t>
            </a:r>
          </a:p>
          <a:p>
            <a:pPr algn="ctr"/>
            <a:endParaRPr lang="en-US" sz="4800" dirty="0">
              <a:solidFill>
                <a:prstClr val="white"/>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52410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2" name="Rectangle 4"/>
          <p:cNvSpPr>
            <a:spLocks noGrp="1" noChangeArrowheads="1"/>
          </p:cNvSpPr>
          <p:nvPr>
            <p:ph type="title"/>
          </p:nvPr>
        </p:nvSpPr>
        <p:spPr>
          <a:xfrm>
            <a:off x="8965" y="2904978"/>
            <a:ext cx="9144000" cy="3276600"/>
          </a:xfrm>
        </p:spPr>
        <p:txBody>
          <a:bodyPr rtlCol="0">
            <a:normAutofit/>
            <a:scene3d>
              <a:camera prst="orthographicFront"/>
              <a:lightRig rig="threePt" dir="t"/>
            </a:scene3d>
            <a:sp3d extrusionH="57150">
              <a:bevelT w="82550" h="38100" prst="coolSlant"/>
            </a:sp3d>
          </a:bodyPr>
          <a:lstStyle/>
          <a:p>
            <a:pPr eaLnBrk="1" fontAlgn="auto" hangingPunct="1">
              <a:spcAft>
                <a:spcPts val="0"/>
              </a:spcAft>
              <a:defRPr/>
            </a:pPr>
            <a:r>
              <a:rPr lang="en-US" sz="3200" dirty="0">
                <a:solidFill>
                  <a:srgbClr val="0F0C22"/>
                </a:solidFill>
                <a:latin typeface="Adobe Caslon Pro Bold" panose="0205070206050A020403" pitchFamily="18" charset="0"/>
              </a:rPr>
              <a:t>Praise the Lord all ye people</a:t>
            </a:r>
            <a: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t>;</a:t>
            </a:r>
            <a:b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br>
            <a: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t> </a:t>
            </a:r>
            <a:r>
              <a:rPr lang="en-US" sz="3200" dirty="0">
                <a:solidFill>
                  <a:srgbClr val="0F0C22"/>
                </a:solidFill>
                <a:latin typeface="Adobe Caslon Pro Bold" panose="0205070206050A020403" pitchFamily="18" charset="0"/>
              </a:rPr>
              <a:t>praise God in His sanctuary</a:t>
            </a:r>
            <a: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t>,</a:t>
            </a:r>
            <a:b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br>
            <a: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t>All ye people should come, </a:t>
            </a:r>
            <a:r>
              <a:rPr lang="en-US" sz="3200" dirty="0">
                <a:solidFill>
                  <a:srgbClr val="0F0C22"/>
                </a:solidFill>
                <a:latin typeface="Adobe Caslon Pro Bold" panose="0205070206050A020403" pitchFamily="18" charset="0"/>
              </a:rPr>
              <a:t>praise Him with Angeles</a:t>
            </a:r>
            <a:r>
              <a:rPr lang="en-US" altLang="zh-TW" sz="3200" b="1" dirty="0">
                <a:solidFill>
                  <a:srgbClr val="0F0C22"/>
                </a:solidFill>
                <a:latin typeface="Adobe Caslon Pro Bold" panose="0205070206050A020403" pitchFamily="18" charset="0"/>
                <a:ea typeface="DFKai-SB" panose="03000509000000000000" pitchFamily="65" charset="-120"/>
                <a:cs typeface="Times New Roman" panose="02020603050405020304" pitchFamily="18" charset="0"/>
              </a:rPr>
              <a:t> </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The Sun, moons, stars and all,</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Come and praise His name for His Glory.</a:t>
            </a:r>
            <a:endParaRPr lang="en-US" altLang="zh-TW" sz="2000" b="1" u="sng" dirty="0">
              <a:latin typeface="Times New Roman" panose="02020603050405020304" pitchFamily="18" charset="0"/>
              <a:ea typeface="DFKai-SB" panose="03000509000000000000" pitchFamily="65" charset="-120"/>
              <a:cs typeface="Times New Roman" panose="02020603050405020304" pitchFamily="18" charset="0"/>
            </a:endParaRPr>
          </a:p>
        </p:txBody>
      </p:sp>
      <p:sp>
        <p:nvSpPr>
          <p:cNvPr id="26628" name="Rectangle 5"/>
          <p:cNvSpPr>
            <a:spLocks noGrp="1" noChangeArrowheads="1"/>
          </p:cNvSpPr>
          <p:nvPr>
            <p:ph idx="1"/>
          </p:nvPr>
        </p:nvSpPr>
        <p:spPr>
          <a:xfrm>
            <a:off x="140736" y="152400"/>
            <a:ext cx="9144000" cy="3124200"/>
          </a:xfrm>
        </p:spPr>
        <p:txBody>
          <a:bodyPr>
            <a:noAutofit/>
            <a:scene3d>
              <a:camera prst="orthographicFront"/>
              <a:lightRig rig="threePt" dir="t"/>
            </a:scene3d>
            <a:sp3d extrusionH="57150">
              <a:bevelT w="82550" h="38100" prst="coolSlant"/>
            </a:sp3d>
          </a:bodyPr>
          <a:lstStyle/>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當讚美耶和華</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從天頂讚美祂</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眾使者當近倚</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眾天軍當吟詩</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在天發光日月星辰</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攏當讚美祂名無盡</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eaLnBrk="1" hangingPunct="1">
              <a:lnSpc>
                <a:spcPct val="90000"/>
              </a:lnSpc>
              <a:buFontTx/>
              <a:buNone/>
            </a:pPr>
            <a:endParaRPr lang="zh-TW" altLang="en-US" sz="5400" b="1" dirty="0">
              <a:latin typeface="DFKai-SB" panose="03000509000000000000" pitchFamily="65" charset="-120"/>
              <a:ea typeface="DFKai-SB" panose="03000509000000000000" pitchFamily="65" charset="-120"/>
            </a:endParaRPr>
          </a:p>
          <a:p>
            <a:pPr eaLnBrk="1" hangingPunct="1">
              <a:lnSpc>
                <a:spcPct val="90000"/>
              </a:lnSpc>
              <a:buFontTx/>
              <a:buNone/>
            </a:pPr>
            <a:r>
              <a:rPr lang="en-US" altLang="zh-TW" sz="1400" b="1" dirty="0">
                <a:latin typeface="DFKai-SB" panose="03000509000000000000" pitchFamily="65" charset="-120"/>
                <a:ea typeface="DFKai-SB" panose="03000509000000000000" pitchFamily="65" charset="-120"/>
              </a:rPr>
              <a:t> </a:t>
            </a:r>
            <a:endParaRPr lang="zh-TW" altLang="en-US" sz="45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r>
              <a:rPr lang="zh-TW" altLang="en-US" sz="40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endParaRPr lang="zh-TW" altLang="en-US" sz="46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5400" b="1" dirty="0">
              <a:latin typeface="標楷體" pitchFamily="65" charset="-120"/>
              <a:ea typeface="標楷體" pitchFamily="65" charset="-120"/>
            </a:endParaRPr>
          </a:p>
          <a:p>
            <a:pPr eaLnBrk="1" hangingPunct="1">
              <a:lnSpc>
                <a:spcPct val="90000"/>
              </a:lnSpc>
              <a:buFontTx/>
              <a:buNone/>
            </a:pPr>
            <a:endParaRPr lang="zh-TW" altLang="en-US" sz="4200" dirty="0">
              <a:latin typeface="標楷體" pitchFamily="65" charset="-120"/>
              <a:ea typeface="標楷體" pitchFamily="65" charset="-120"/>
            </a:endParaRPr>
          </a:p>
          <a:p>
            <a:pPr eaLnBrk="1" hangingPunct="1">
              <a:lnSpc>
                <a:spcPct val="90000"/>
              </a:lnSpc>
              <a:buFontTx/>
              <a:buNone/>
            </a:pPr>
            <a:r>
              <a:rPr lang="en-US" altLang="zh-TW" sz="1400" dirty="0">
                <a:latin typeface="標楷體" pitchFamily="65" charset="-120"/>
                <a:ea typeface="標楷體" pitchFamily="65" charset="-120"/>
              </a:rPr>
              <a:t> </a:t>
            </a:r>
            <a:endParaRPr lang="zh-TW" altLang="en-US" sz="1400" dirty="0">
              <a:latin typeface="標楷體" pitchFamily="65" charset="-120"/>
              <a:ea typeface="標楷體" pitchFamily="65" charset="-120"/>
            </a:endParaRPr>
          </a:p>
        </p:txBody>
      </p:sp>
    </p:spTree>
    <p:extLst>
      <p:ext uri="{BB962C8B-B14F-4D97-AF65-F5344CB8AC3E}">
        <p14:creationId xmlns:p14="http://schemas.microsoft.com/office/powerpoint/2010/main" val="376056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2" name="Rectangle 4"/>
          <p:cNvSpPr>
            <a:spLocks noGrp="1" noChangeArrowheads="1"/>
          </p:cNvSpPr>
          <p:nvPr>
            <p:ph type="title"/>
          </p:nvPr>
        </p:nvSpPr>
        <p:spPr>
          <a:xfrm>
            <a:off x="8965" y="3124200"/>
            <a:ext cx="9363635" cy="2971800"/>
          </a:xfrm>
        </p:spPr>
        <p:txBody>
          <a:bodyPr rtlCol="0">
            <a:normAutofit/>
            <a:scene3d>
              <a:camera prst="orthographicFront"/>
              <a:lightRig rig="threePt" dir="t"/>
            </a:scene3d>
            <a:sp3d extrusionH="57150">
              <a:bevelT w="82550" h="38100" prst="coolSlant"/>
            </a:sp3d>
          </a:bodyPr>
          <a:lstStyle/>
          <a:p>
            <a:pPr eaLnBrk="1" fontAlgn="auto" hangingPunct="1">
              <a:spcAft>
                <a:spcPts val="0"/>
              </a:spcAft>
              <a:defRPr/>
            </a:pP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All over the sky and the water, </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join together to praise Him,</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God speaks, all have been created,</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He built everything eternally,</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He has rules that cannot be abolished.</a:t>
            </a:r>
          </a:p>
        </p:txBody>
      </p:sp>
      <p:sp>
        <p:nvSpPr>
          <p:cNvPr id="26628" name="Rectangle 5"/>
          <p:cNvSpPr>
            <a:spLocks noGrp="1" noChangeArrowheads="1"/>
          </p:cNvSpPr>
          <p:nvPr>
            <p:ph idx="1"/>
          </p:nvPr>
        </p:nvSpPr>
        <p:spPr>
          <a:xfrm>
            <a:off x="0" y="304800"/>
            <a:ext cx="9135035" cy="2971800"/>
          </a:xfrm>
        </p:spPr>
        <p:txBody>
          <a:bodyPr>
            <a:noAutofit/>
            <a:scene3d>
              <a:camera prst="orthographicFront"/>
              <a:lightRig rig="threePt" dir="t"/>
            </a:scene3d>
            <a:sp3d extrusionH="57150">
              <a:bevelT w="82550" h="38100" prst="coolSlant"/>
            </a:sp3d>
          </a:bodyPr>
          <a:lstStyle/>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頂面的天與水</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恁攏當來讚美</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因為上帝出嘴</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萬物攏受創造</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祂將各項永遠建造</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祂有定例不能廢無</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eaLnBrk="1" hangingPunct="1">
              <a:lnSpc>
                <a:spcPct val="90000"/>
              </a:lnSpc>
              <a:buFontTx/>
              <a:buNone/>
            </a:pPr>
            <a:endParaRPr lang="zh-TW" altLang="en-US" sz="5400" b="1" dirty="0">
              <a:latin typeface="DFKai-SB" panose="03000509000000000000" pitchFamily="65" charset="-120"/>
              <a:ea typeface="DFKai-SB" panose="03000509000000000000" pitchFamily="65" charset="-120"/>
            </a:endParaRPr>
          </a:p>
          <a:p>
            <a:pPr eaLnBrk="1" hangingPunct="1">
              <a:lnSpc>
                <a:spcPct val="90000"/>
              </a:lnSpc>
              <a:buFontTx/>
              <a:buNone/>
            </a:pPr>
            <a:r>
              <a:rPr lang="en-US" altLang="zh-TW" sz="1400" b="1" dirty="0">
                <a:latin typeface="DFKai-SB" panose="03000509000000000000" pitchFamily="65" charset="-120"/>
                <a:ea typeface="DFKai-SB" panose="03000509000000000000" pitchFamily="65" charset="-120"/>
              </a:rPr>
              <a:t> </a:t>
            </a:r>
            <a:endParaRPr lang="zh-TW" altLang="en-US" sz="45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r>
              <a:rPr lang="zh-TW" altLang="en-US" sz="40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endParaRPr lang="zh-TW" altLang="en-US" sz="46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5400" b="1" dirty="0">
              <a:latin typeface="標楷體" pitchFamily="65" charset="-120"/>
              <a:ea typeface="標楷體" pitchFamily="65" charset="-120"/>
            </a:endParaRPr>
          </a:p>
          <a:p>
            <a:pPr eaLnBrk="1" hangingPunct="1">
              <a:lnSpc>
                <a:spcPct val="90000"/>
              </a:lnSpc>
              <a:buFontTx/>
              <a:buNone/>
            </a:pPr>
            <a:endParaRPr lang="zh-TW" altLang="en-US" sz="4200" dirty="0">
              <a:latin typeface="標楷體" pitchFamily="65" charset="-120"/>
              <a:ea typeface="標楷體" pitchFamily="65" charset="-120"/>
            </a:endParaRPr>
          </a:p>
          <a:p>
            <a:pPr eaLnBrk="1" hangingPunct="1">
              <a:lnSpc>
                <a:spcPct val="90000"/>
              </a:lnSpc>
              <a:buFontTx/>
              <a:buNone/>
            </a:pPr>
            <a:r>
              <a:rPr lang="en-US" altLang="zh-TW" sz="1400" dirty="0">
                <a:latin typeface="標楷體" pitchFamily="65" charset="-120"/>
                <a:ea typeface="標楷體" pitchFamily="65" charset="-120"/>
              </a:rPr>
              <a:t> </a:t>
            </a:r>
            <a:endParaRPr lang="zh-TW" altLang="en-US" sz="1400" dirty="0">
              <a:latin typeface="標楷體" pitchFamily="65" charset="-120"/>
              <a:ea typeface="標楷體" pitchFamily="65" charset="-120"/>
            </a:endParaRPr>
          </a:p>
        </p:txBody>
      </p:sp>
    </p:spTree>
    <p:extLst>
      <p:ext uri="{BB962C8B-B14F-4D97-AF65-F5344CB8AC3E}">
        <p14:creationId xmlns:p14="http://schemas.microsoft.com/office/powerpoint/2010/main" val="223187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2" name="Rectangle 4"/>
          <p:cNvSpPr>
            <a:spLocks noGrp="1" noChangeArrowheads="1"/>
          </p:cNvSpPr>
          <p:nvPr>
            <p:ph type="title"/>
          </p:nvPr>
        </p:nvSpPr>
        <p:spPr>
          <a:xfrm>
            <a:off x="228600" y="2971800"/>
            <a:ext cx="9018917" cy="3124200"/>
          </a:xfrm>
        </p:spPr>
        <p:txBody>
          <a:bodyPr rtlCol="0">
            <a:normAutofit/>
            <a:scene3d>
              <a:camera prst="orthographicFront"/>
              <a:lightRig rig="threePt" dir="t"/>
            </a:scene3d>
            <a:sp3d extrusionH="57150">
              <a:bevelT w="82550" h="38100" prst="coolSlant"/>
            </a:sp3d>
          </a:bodyPr>
          <a:lstStyle/>
          <a:p>
            <a:pPr eaLnBrk="1" fontAlgn="auto" hangingPunct="1">
              <a:spcAft>
                <a:spcPts val="0"/>
              </a:spcAft>
              <a:defRPr/>
            </a:pP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All the abyss big fish, </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the fire and the clouds are hail,</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The fruit of the trees, </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all the flowers on the top of the mountain,</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Beast, flying bird, worm everything</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Come and praise His name.</a:t>
            </a:r>
          </a:p>
        </p:txBody>
      </p:sp>
      <p:sp>
        <p:nvSpPr>
          <p:cNvPr id="26628" name="Rectangle 5"/>
          <p:cNvSpPr>
            <a:spLocks noGrp="1" noChangeArrowheads="1"/>
          </p:cNvSpPr>
          <p:nvPr>
            <p:ph idx="1"/>
          </p:nvPr>
        </p:nvSpPr>
        <p:spPr>
          <a:xfrm>
            <a:off x="0" y="152400"/>
            <a:ext cx="9144000" cy="3124200"/>
          </a:xfrm>
        </p:spPr>
        <p:txBody>
          <a:bodyPr>
            <a:noAutofit/>
            <a:scene3d>
              <a:camera prst="orthographicFront"/>
              <a:lightRig rig="threePt" dir="t"/>
            </a:scene3d>
            <a:sp3d extrusionH="57150">
              <a:bevelT w="82550" h="38100" prst="coolSlant"/>
            </a:sp3d>
          </a:bodyPr>
          <a:lstStyle/>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一切深淵大魚</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火與雲霧冰雹</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樹木所結果子</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山頂所有花草</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野獸飛鳥精牲</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虫蟲</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攏當讚美祂名無息</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eaLnBrk="1" hangingPunct="1">
              <a:lnSpc>
                <a:spcPct val="90000"/>
              </a:lnSpc>
              <a:buFontTx/>
              <a:buNone/>
            </a:pPr>
            <a:endParaRPr lang="zh-TW" altLang="en-US" sz="5400" b="1" dirty="0">
              <a:latin typeface="DFKai-SB" panose="03000509000000000000" pitchFamily="65" charset="-120"/>
              <a:ea typeface="DFKai-SB" panose="03000509000000000000" pitchFamily="65" charset="-120"/>
            </a:endParaRPr>
          </a:p>
          <a:p>
            <a:pPr eaLnBrk="1" hangingPunct="1">
              <a:lnSpc>
                <a:spcPct val="90000"/>
              </a:lnSpc>
              <a:buFontTx/>
              <a:buNone/>
            </a:pPr>
            <a:r>
              <a:rPr lang="en-US" altLang="zh-TW" sz="1400" b="1" dirty="0">
                <a:latin typeface="DFKai-SB" panose="03000509000000000000" pitchFamily="65" charset="-120"/>
                <a:ea typeface="DFKai-SB" panose="03000509000000000000" pitchFamily="65" charset="-120"/>
              </a:rPr>
              <a:t> </a:t>
            </a:r>
            <a:endParaRPr lang="zh-TW" altLang="en-US" sz="45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r>
              <a:rPr lang="zh-TW" altLang="en-US" sz="40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endParaRPr lang="zh-TW" altLang="en-US" sz="46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5400" b="1" dirty="0">
              <a:latin typeface="標楷體" pitchFamily="65" charset="-120"/>
              <a:ea typeface="標楷體" pitchFamily="65" charset="-120"/>
            </a:endParaRPr>
          </a:p>
          <a:p>
            <a:pPr eaLnBrk="1" hangingPunct="1">
              <a:lnSpc>
                <a:spcPct val="90000"/>
              </a:lnSpc>
              <a:buFontTx/>
              <a:buNone/>
            </a:pPr>
            <a:endParaRPr lang="zh-TW" altLang="en-US" sz="4200" dirty="0">
              <a:latin typeface="標楷體" pitchFamily="65" charset="-120"/>
              <a:ea typeface="標楷體" pitchFamily="65" charset="-120"/>
            </a:endParaRPr>
          </a:p>
          <a:p>
            <a:pPr eaLnBrk="1" hangingPunct="1">
              <a:lnSpc>
                <a:spcPct val="90000"/>
              </a:lnSpc>
              <a:buFontTx/>
              <a:buNone/>
            </a:pPr>
            <a:r>
              <a:rPr lang="en-US" altLang="zh-TW" sz="1400" dirty="0">
                <a:latin typeface="標楷體" pitchFamily="65" charset="-120"/>
                <a:ea typeface="標楷體" pitchFamily="65" charset="-120"/>
              </a:rPr>
              <a:t> </a:t>
            </a:r>
            <a:endParaRPr lang="zh-TW" altLang="en-US" sz="1400" dirty="0">
              <a:latin typeface="標楷體" pitchFamily="65" charset="-120"/>
              <a:ea typeface="標楷體" pitchFamily="65" charset="-120"/>
            </a:endParaRPr>
          </a:p>
        </p:txBody>
      </p:sp>
    </p:spTree>
    <p:extLst>
      <p:ext uri="{BB962C8B-B14F-4D97-AF65-F5344CB8AC3E}">
        <p14:creationId xmlns:p14="http://schemas.microsoft.com/office/powerpoint/2010/main" val="269927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2" name="Rectangle 4"/>
          <p:cNvSpPr>
            <a:spLocks noGrp="1" noChangeArrowheads="1"/>
          </p:cNvSpPr>
          <p:nvPr>
            <p:ph type="title"/>
          </p:nvPr>
        </p:nvSpPr>
        <p:spPr>
          <a:xfrm>
            <a:off x="0" y="2971800"/>
            <a:ext cx="9363635" cy="3276600"/>
          </a:xfrm>
        </p:spPr>
        <p:txBody>
          <a:bodyPr rtlCol="0">
            <a:normAutofit/>
            <a:scene3d>
              <a:camera prst="orthographicFront"/>
              <a:lightRig rig="threePt" dir="t"/>
            </a:scene3d>
            <a:sp3d extrusionH="57150">
              <a:bevelT w="82550" h="38100" prst="coolSlant"/>
            </a:sp3d>
          </a:bodyPr>
          <a:lstStyle/>
          <a:p>
            <a:pPr eaLnBrk="1" fontAlgn="auto" hangingPunct="1">
              <a:spcAft>
                <a:spcPts val="0"/>
              </a:spcAft>
              <a:defRPr/>
            </a:pP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The king of the world, all the nobles,</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Whoever the young, old, and men, women,</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All should praise His name for His Glory,</a:t>
            </a:r>
            <a:b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br>
            <a:r>
              <a:rPr lang="en-US" altLang="zh-TW" sz="3200" b="1" dirty="0">
                <a:latin typeface="Times New Roman" panose="02020603050405020304" pitchFamily="18" charset="0"/>
                <a:ea typeface="DFKai-SB" panose="03000509000000000000" pitchFamily="65" charset="-120"/>
                <a:cs typeface="Times New Roman" panose="02020603050405020304" pitchFamily="18" charset="0"/>
              </a:rPr>
              <a:t>This is our Lord, His is the honorable.</a:t>
            </a:r>
          </a:p>
        </p:txBody>
      </p:sp>
      <p:sp>
        <p:nvSpPr>
          <p:cNvPr id="26628" name="Rectangle 5"/>
          <p:cNvSpPr>
            <a:spLocks noGrp="1" noChangeArrowheads="1"/>
          </p:cNvSpPr>
          <p:nvPr>
            <p:ph idx="1"/>
          </p:nvPr>
        </p:nvSpPr>
        <p:spPr>
          <a:xfrm>
            <a:off x="0" y="237978"/>
            <a:ext cx="9144000" cy="3038622"/>
          </a:xfrm>
        </p:spPr>
        <p:txBody>
          <a:bodyPr>
            <a:noAutofit/>
            <a:scene3d>
              <a:camera prst="orthographicFront"/>
              <a:lightRig rig="threePt" dir="t"/>
            </a:scene3d>
            <a:sp3d extrusionH="57150">
              <a:bevelT w="82550" h="38100" prst="coolSlant"/>
            </a:sp3d>
          </a:bodyPr>
          <a:lstStyle/>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世上君王萬民</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一切貴族官長</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青年男女世人</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大小男婦老幼</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攏當對主讚美稱讚</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algn="ctr" eaLnBrk="1" hangingPunct="1">
              <a:lnSpc>
                <a:spcPct val="90000"/>
              </a:lnSpc>
              <a:buFontTx/>
              <a:buNone/>
            </a:pPr>
            <a:r>
              <a:rPr lang="zh-TW" altLang="en-US" sz="4400" b="1" dirty="0">
                <a:latin typeface="DFKai-SB" panose="03000509000000000000" pitchFamily="65" charset="-120"/>
                <a:ea typeface="DFKai-SB" panose="03000509000000000000" pitchFamily="65" charset="-120"/>
                <a:cs typeface="Microsoft Himalaya" panose="01010100010101010101" pitchFamily="2" charset="0"/>
              </a:rPr>
              <a:t>因為主名尊貴無限</a:t>
            </a:r>
            <a:r>
              <a:rPr lang="en-US" altLang="zh-TW" sz="4400" b="1" dirty="0">
                <a:latin typeface="DFKai-SB" panose="03000509000000000000" pitchFamily="65" charset="-120"/>
                <a:ea typeface="DFKai-SB" panose="03000509000000000000" pitchFamily="65" charset="-120"/>
                <a:cs typeface="Microsoft Himalaya" panose="01010100010101010101" pitchFamily="2" charset="0"/>
              </a:rPr>
              <a:t>.</a:t>
            </a:r>
          </a:p>
          <a:p>
            <a:pPr eaLnBrk="1" hangingPunct="1">
              <a:lnSpc>
                <a:spcPct val="90000"/>
              </a:lnSpc>
              <a:buFontTx/>
              <a:buNone/>
            </a:pPr>
            <a:r>
              <a:rPr lang="en-US" altLang="zh-TW" sz="1400" b="1" dirty="0">
                <a:latin typeface="DFKai-SB" panose="03000509000000000000" pitchFamily="65" charset="-120"/>
                <a:ea typeface="DFKai-SB" panose="03000509000000000000" pitchFamily="65" charset="-120"/>
              </a:rPr>
              <a:t> </a:t>
            </a:r>
            <a:endParaRPr lang="zh-TW" altLang="en-US" sz="45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r>
              <a:rPr lang="zh-TW" altLang="en-US" sz="40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r>
              <a:rPr lang="zh-TW" altLang="en-US" sz="4600" b="1" dirty="0">
                <a:latin typeface="DFKai-SB" panose="03000509000000000000" pitchFamily="65" charset="-120"/>
                <a:ea typeface="DFKai-SB" panose="03000509000000000000" pitchFamily="65" charset="-120"/>
              </a:rPr>
              <a:t> </a:t>
            </a:r>
          </a:p>
          <a:p>
            <a:pPr eaLnBrk="1" hangingPunct="1">
              <a:lnSpc>
                <a:spcPct val="90000"/>
              </a:lnSpc>
              <a:buFontTx/>
              <a:buNone/>
            </a:pPr>
            <a:endParaRPr lang="zh-TW" altLang="en-US" sz="46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4400" b="1" dirty="0">
              <a:latin typeface="DFKai-SB" panose="03000509000000000000" pitchFamily="65" charset="-120"/>
              <a:ea typeface="DFKai-SB" panose="03000509000000000000" pitchFamily="65" charset="-120"/>
            </a:endParaRPr>
          </a:p>
          <a:p>
            <a:pPr eaLnBrk="1" hangingPunct="1">
              <a:lnSpc>
                <a:spcPct val="90000"/>
              </a:lnSpc>
              <a:buFontTx/>
              <a:buNone/>
            </a:pPr>
            <a:endParaRPr lang="zh-TW" altLang="en-US" sz="5400" b="1" dirty="0">
              <a:latin typeface="標楷體" pitchFamily="65" charset="-120"/>
              <a:ea typeface="標楷體" pitchFamily="65" charset="-120"/>
            </a:endParaRPr>
          </a:p>
          <a:p>
            <a:pPr eaLnBrk="1" hangingPunct="1">
              <a:lnSpc>
                <a:spcPct val="90000"/>
              </a:lnSpc>
              <a:buFontTx/>
              <a:buNone/>
            </a:pPr>
            <a:endParaRPr lang="zh-TW" altLang="en-US" sz="4200" dirty="0">
              <a:latin typeface="標楷體" pitchFamily="65" charset="-120"/>
              <a:ea typeface="標楷體" pitchFamily="65" charset="-120"/>
            </a:endParaRPr>
          </a:p>
          <a:p>
            <a:pPr eaLnBrk="1" hangingPunct="1">
              <a:lnSpc>
                <a:spcPct val="90000"/>
              </a:lnSpc>
              <a:buFontTx/>
              <a:buNone/>
            </a:pPr>
            <a:r>
              <a:rPr lang="en-US" altLang="zh-TW" sz="1400" dirty="0">
                <a:latin typeface="標楷體" pitchFamily="65" charset="-120"/>
                <a:ea typeface="標楷體" pitchFamily="65" charset="-120"/>
              </a:rPr>
              <a:t> </a:t>
            </a:r>
            <a:endParaRPr lang="zh-TW" altLang="en-US" sz="1400" dirty="0">
              <a:latin typeface="標楷體" pitchFamily="65" charset="-120"/>
              <a:ea typeface="標楷體" pitchFamily="65" charset="-120"/>
            </a:endParaRPr>
          </a:p>
        </p:txBody>
      </p:sp>
    </p:spTree>
    <p:extLst>
      <p:ext uri="{BB962C8B-B14F-4D97-AF65-F5344CB8AC3E}">
        <p14:creationId xmlns:p14="http://schemas.microsoft.com/office/powerpoint/2010/main" val="668843003"/>
      </p:ext>
    </p:extLst>
  </p:cSld>
  <p:clrMapOvr>
    <a:masterClrMapping/>
  </p:clrMapOvr>
</p:sld>
</file>

<file path=ppt/theme/theme1.xml><?xml version="1.0" encoding="utf-8"?>
<a:theme xmlns:a="http://schemas.openxmlformats.org/drawingml/2006/main" name="2_預設簡報設計">
  <a:themeElements>
    <a:clrScheme name="1_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4800" b="1"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4800" b="1"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1_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9808</TotalTime>
  <Words>246</Words>
  <Application>Microsoft Office PowerPoint</Application>
  <PresentationFormat>On-screen Show (4:3)</PresentationFormat>
  <Paragraphs>70</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DFKai-SB</vt:lpstr>
      <vt:lpstr>DFKai-SB</vt:lpstr>
      <vt:lpstr>Adobe Caslon Pro Bold</vt:lpstr>
      <vt:lpstr>Arial</vt:lpstr>
      <vt:lpstr>Arial Narrow</vt:lpstr>
      <vt:lpstr>Calibri</vt:lpstr>
      <vt:lpstr>Times New Roman</vt:lpstr>
      <vt:lpstr>2_預設簡報設計</vt:lpstr>
      <vt:lpstr>6_Office Theme</vt:lpstr>
      <vt:lpstr>當讚美耶和華 O Praise the Lord our God</vt:lpstr>
      <vt:lpstr>Praise the Lord all ye people;  praise God in His sanctuary, All ye people should come, praise Him with Angeles  The Sun, moons, stars and all, Come and praise His name for His Glory.</vt:lpstr>
      <vt:lpstr>All over the sky and the water,  join together to praise Him, God speaks, all have been created, He built everything eternally, He has rules that cannot be abolished.</vt:lpstr>
      <vt:lpstr>All the abyss big fish,  the fire and the clouds are hail, The fruit of the trees,  all the flowers on the top of the mountain, Beast, flying bird, worm everything Come and praise His name.</vt:lpstr>
      <vt:lpstr>The king of the world, all the nobles, Whoever the young, old, and men, women, All should praise His name for His Glory, This is our Lord, His is the honorable.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歡迎您來到 柑縣台灣基督長老教會  開闊布棚、堅固杙仔  請肅靜,預備心來敬拜上帝  請關掉您的手機,傳呼器…</dc:title>
  <dc:creator>Tai</dc:creator>
  <cp:lastModifiedBy>Jonathan</cp:lastModifiedBy>
  <cp:revision>929</cp:revision>
  <dcterms:created xsi:type="dcterms:W3CDTF">2015-12-30T23:14:56Z</dcterms:created>
  <dcterms:modified xsi:type="dcterms:W3CDTF">2019-08-18T05:03:56Z</dcterms:modified>
</cp:coreProperties>
</file>