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512" r:id="rId1"/>
    <p:sldMasterId id="2147485984" r:id="rId2"/>
  </p:sldMasterIdLst>
  <p:notesMasterIdLst>
    <p:notesMasterId r:id="rId8"/>
  </p:notesMasterIdLst>
  <p:sldIdLst>
    <p:sldId id="2379" r:id="rId3"/>
    <p:sldId id="2380" r:id="rId4"/>
    <p:sldId id="2381" r:id="rId5"/>
    <p:sldId id="2382" r:id="rId6"/>
    <p:sldId id="2383"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B0"/>
    <a:srgbClr val="0F0C22"/>
    <a:srgbClr val="FF3300"/>
    <a:srgbClr val="0033CC"/>
    <a:srgbClr val="000066"/>
    <a:srgbClr val="3B1A0B"/>
    <a:srgbClr val="FF0D0D"/>
    <a:srgbClr val="001B46"/>
    <a:srgbClr val="005C2A"/>
    <a:srgbClr val="DA82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210" y="60"/>
      </p:cViewPr>
      <p:guideLst>
        <p:guide orient="horz" pos="2160"/>
        <p:guide pos="2880"/>
      </p:guideLst>
    </p:cSldViewPr>
  </p:slideViewPr>
  <p:notesTextViewPr>
    <p:cViewPr>
      <p:scale>
        <a:sx n="1" d="1"/>
        <a:sy n="1" d="1"/>
      </p:scale>
      <p:origin x="0" y="0"/>
    </p:cViewPr>
  </p:notesTextViewPr>
  <p:sorterViewPr>
    <p:cViewPr>
      <p:scale>
        <a:sx n="100" d="100"/>
        <a:sy n="100" d="100"/>
      </p:scale>
      <p:origin x="0" y="-1247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E55E9E5-1CF4-4B11-8E9E-212830D397AB}" type="datetimeFigureOut">
              <a:rPr lang="en-US" smtClean="0"/>
              <a:t>8/17/2019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68C712-BFC7-4BFF-A590-4EB113D85F5B}" type="slidenum">
              <a:rPr lang="en-US" smtClean="0"/>
              <a:t>‹#›</a:t>
            </a:fld>
            <a:endParaRPr lang="en-US"/>
          </a:p>
        </p:txBody>
      </p:sp>
    </p:spTree>
    <p:extLst>
      <p:ext uri="{BB962C8B-B14F-4D97-AF65-F5344CB8AC3E}">
        <p14:creationId xmlns:p14="http://schemas.microsoft.com/office/powerpoint/2010/main" val="41701026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a:t>按一下以編輯母片標題樣式</a:t>
            </a:r>
          </a:p>
        </p:txBody>
      </p:sp>
      <p:sp>
        <p:nvSpPr>
          <p:cNvPr id="3" name="副標題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TW" altLang="en-US"/>
              <a:t>按一下以編輯母片副標題樣式</a:t>
            </a:r>
          </a:p>
        </p:txBody>
      </p:sp>
    </p:spTree>
    <p:extLst>
      <p:ext uri="{BB962C8B-B14F-4D97-AF65-F5344CB8AC3E}">
        <p14:creationId xmlns:p14="http://schemas.microsoft.com/office/powerpoint/2010/main" val="3380193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Tree>
    <p:extLst>
      <p:ext uri="{BB962C8B-B14F-4D97-AF65-F5344CB8AC3E}">
        <p14:creationId xmlns:p14="http://schemas.microsoft.com/office/powerpoint/2010/main" val="35276662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743700" y="381000"/>
            <a:ext cx="2095500" cy="5715000"/>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457200" y="381000"/>
            <a:ext cx="6134100" cy="5715000"/>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Tree>
    <p:extLst>
      <p:ext uri="{BB962C8B-B14F-4D97-AF65-F5344CB8AC3E}">
        <p14:creationId xmlns:p14="http://schemas.microsoft.com/office/powerpoint/2010/main" val="3786759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atin typeface="Arial Narrow" pitchFamily="34" charset="0"/>
              </a:defRPr>
            </a:lvl1pPr>
          </a:lstStyle>
          <a:p>
            <a:pPr>
              <a:defRPr/>
            </a:pPr>
            <a:endParaRPr lang="en-US" altLang="zh-TW"/>
          </a:p>
        </p:txBody>
      </p:sp>
      <p:sp>
        <p:nvSpPr>
          <p:cNvPr id="5" name="Footer Placeholder 4"/>
          <p:cNvSpPr>
            <a:spLocks noGrp="1"/>
          </p:cNvSpPr>
          <p:nvPr>
            <p:ph type="ftr" sz="quarter" idx="11"/>
          </p:nvPr>
        </p:nvSpPr>
        <p:spPr/>
        <p:txBody>
          <a:bodyPr/>
          <a:lstStyle>
            <a:lvl1pPr>
              <a:defRPr>
                <a:latin typeface="Arial Narrow" pitchFamily="34" charset="0"/>
              </a:defRPr>
            </a:lvl1pPr>
          </a:lstStyle>
          <a:p>
            <a:pPr>
              <a:defRPr/>
            </a:pPr>
            <a:endParaRPr lang="en-US" altLang="zh-TW"/>
          </a:p>
        </p:txBody>
      </p:sp>
      <p:sp>
        <p:nvSpPr>
          <p:cNvPr id="6" name="Slide Number Placeholder 5"/>
          <p:cNvSpPr>
            <a:spLocks noGrp="1"/>
          </p:cNvSpPr>
          <p:nvPr>
            <p:ph type="sldNum" sz="quarter" idx="12"/>
          </p:nvPr>
        </p:nvSpPr>
        <p:spPr/>
        <p:txBody>
          <a:bodyPr/>
          <a:lstStyle>
            <a:lvl1pPr>
              <a:defRPr>
                <a:latin typeface="Arial Narrow" pitchFamily="34" charset="0"/>
              </a:defRPr>
            </a:lvl1pPr>
          </a:lstStyle>
          <a:p>
            <a:pPr>
              <a:defRPr/>
            </a:pPr>
            <a:fld id="{9920D2D0-70F6-481F-8666-DD1EBABBEEA2}" type="slidenum">
              <a:rPr lang="en-US" altLang="zh-TW"/>
              <a:pPr>
                <a:defRPr/>
              </a:pPr>
              <a:t>‹#›</a:t>
            </a:fld>
            <a:endParaRPr lang="en-US" altLang="zh-TW"/>
          </a:p>
        </p:txBody>
      </p:sp>
    </p:spTree>
    <p:extLst>
      <p:ext uri="{BB962C8B-B14F-4D97-AF65-F5344CB8AC3E}">
        <p14:creationId xmlns:p14="http://schemas.microsoft.com/office/powerpoint/2010/main" val="29660301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atin typeface="Arial Narrow" pitchFamily="34" charset="0"/>
              </a:defRPr>
            </a:lvl1pPr>
          </a:lstStyle>
          <a:p>
            <a:pPr>
              <a:defRPr/>
            </a:pPr>
            <a:endParaRPr lang="en-US" altLang="zh-TW"/>
          </a:p>
        </p:txBody>
      </p:sp>
      <p:sp>
        <p:nvSpPr>
          <p:cNvPr id="5" name="Footer Placeholder 4"/>
          <p:cNvSpPr>
            <a:spLocks noGrp="1"/>
          </p:cNvSpPr>
          <p:nvPr>
            <p:ph type="ftr" sz="quarter" idx="11"/>
          </p:nvPr>
        </p:nvSpPr>
        <p:spPr/>
        <p:txBody>
          <a:bodyPr/>
          <a:lstStyle>
            <a:lvl1pPr>
              <a:defRPr>
                <a:latin typeface="Arial Narrow" pitchFamily="34" charset="0"/>
              </a:defRPr>
            </a:lvl1pPr>
          </a:lstStyle>
          <a:p>
            <a:pPr>
              <a:defRPr/>
            </a:pPr>
            <a:endParaRPr lang="en-US" altLang="zh-TW"/>
          </a:p>
        </p:txBody>
      </p:sp>
      <p:sp>
        <p:nvSpPr>
          <p:cNvPr id="6" name="Slide Number Placeholder 5"/>
          <p:cNvSpPr>
            <a:spLocks noGrp="1"/>
          </p:cNvSpPr>
          <p:nvPr>
            <p:ph type="sldNum" sz="quarter" idx="12"/>
          </p:nvPr>
        </p:nvSpPr>
        <p:spPr/>
        <p:txBody>
          <a:bodyPr/>
          <a:lstStyle>
            <a:lvl1pPr>
              <a:defRPr>
                <a:latin typeface="Arial Narrow" pitchFamily="34" charset="0"/>
              </a:defRPr>
            </a:lvl1pPr>
          </a:lstStyle>
          <a:p>
            <a:pPr>
              <a:defRPr/>
            </a:pPr>
            <a:fld id="{EDEBEFDE-1522-4F61-995C-2EA730593DF6}" type="slidenum">
              <a:rPr lang="en-US" altLang="zh-TW"/>
              <a:pPr>
                <a:defRPr/>
              </a:pPr>
              <a:t>‹#›</a:t>
            </a:fld>
            <a:endParaRPr lang="en-US" altLang="zh-TW"/>
          </a:p>
        </p:txBody>
      </p:sp>
    </p:spTree>
    <p:extLst>
      <p:ext uri="{BB962C8B-B14F-4D97-AF65-F5344CB8AC3E}">
        <p14:creationId xmlns:p14="http://schemas.microsoft.com/office/powerpoint/2010/main" val="24730408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atin typeface="Arial Narrow" pitchFamily="34" charset="0"/>
              </a:defRPr>
            </a:lvl1pPr>
          </a:lstStyle>
          <a:p>
            <a:pPr>
              <a:defRPr/>
            </a:pPr>
            <a:endParaRPr lang="en-US" altLang="zh-TW"/>
          </a:p>
        </p:txBody>
      </p:sp>
      <p:sp>
        <p:nvSpPr>
          <p:cNvPr id="5" name="Footer Placeholder 4"/>
          <p:cNvSpPr>
            <a:spLocks noGrp="1"/>
          </p:cNvSpPr>
          <p:nvPr>
            <p:ph type="ftr" sz="quarter" idx="11"/>
          </p:nvPr>
        </p:nvSpPr>
        <p:spPr/>
        <p:txBody>
          <a:bodyPr/>
          <a:lstStyle>
            <a:lvl1pPr>
              <a:defRPr>
                <a:latin typeface="Arial Narrow" pitchFamily="34" charset="0"/>
              </a:defRPr>
            </a:lvl1pPr>
          </a:lstStyle>
          <a:p>
            <a:pPr>
              <a:defRPr/>
            </a:pPr>
            <a:endParaRPr lang="en-US" altLang="zh-TW"/>
          </a:p>
        </p:txBody>
      </p:sp>
      <p:sp>
        <p:nvSpPr>
          <p:cNvPr id="6" name="Slide Number Placeholder 5"/>
          <p:cNvSpPr>
            <a:spLocks noGrp="1"/>
          </p:cNvSpPr>
          <p:nvPr>
            <p:ph type="sldNum" sz="quarter" idx="12"/>
          </p:nvPr>
        </p:nvSpPr>
        <p:spPr/>
        <p:txBody>
          <a:bodyPr/>
          <a:lstStyle>
            <a:lvl1pPr>
              <a:defRPr>
                <a:latin typeface="Arial Narrow" pitchFamily="34" charset="0"/>
              </a:defRPr>
            </a:lvl1pPr>
          </a:lstStyle>
          <a:p>
            <a:pPr>
              <a:defRPr/>
            </a:pPr>
            <a:fld id="{ECEB76DE-AE35-4F34-BB22-D5C278086492}" type="slidenum">
              <a:rPr lang="en-US" altLang="zh-TW"/>
              <a:pPr>
                <a:defRPr/>
              </a:pPr>
              <a:t>‹#›</a:t>
            </a:fld>
            <a:endParaRPr lang="en-US" altLang="zh-TW"/>
          </a:p>
        </p:txBody>
      </p:sp>
    </p:spTree>
    <p:extLst>
      <p:ext uri="{BB962C8B-B14F-4D97-AF65-F5344CB8AC3E}">
        <p14:creationId xmlns:p14="http://schemas.microsoft.com/office/powerpoint/2010/main" val="3717152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atin typeface="Arial Narrow" pitchFamily="34" charset="0"/>
              </a:defRPr>
            </a:lvl1pPr>
          </a:lstStyle>
          <a:p>
            <a:pPr>
              <a:defRPr/>
            </a:pPr>
            <a:endParaRPr lang="en-US" altLang="zh-TW"/>
          </a:p>
        </p:txBody>
      </p:sp>
      <p:sp>
        <p:nvSpPr>
          <p:cNvPr id="6" name="Footer Placeholder 4"/>
          <p:cNvSpPr>
            <a:spLocks noGrp="1"/>
          </p:cNvSpPr>
          <p:nvPr>
            <p:ph type="ftr" sz="quarter" idx="11"/>
          </p:nvPr>
        </p:nvSpPr>
        <p:spPr/>
        <p:txBody>
          <a:bodyPr/>
          <a:lstStyle>
            <a:lvl1pPr>
              <a:defRPr>
                <a:latin typeface="Arial Narrow" pitchFamily="34" charset="0"/>
              </a:defRPr>
            </a:lvl1pPr>
          </a:lstStyle>
          <a:p>
            <a:pPr>
              <a:defRPr/>
            </a:pPr>
            <a:endParaRPr lang="en-US" altLang="zh-TW"/>
          </a:p>
        </p:txBody>
      </p:sp>
      <p:sp>
        <p:nvSpPr>
          <p:cNvPr id="7" name="Slide Number Placeholder 5"/>
          <p:cNvSpPr>
            <a:spLocks noGrp="1"/>
          </p:cNvSpPr>
          <p:nvPr>
            <p:ph type="sldNum" sz="quarter" idx="12"/>
          </p:nvPr>
        </p:nvSpPr>
        <p:spPr/>
        <p:txBody>
          <a:bodyPr/>
          <a:lstStyle>
            <a:lvl1pPr>
              <a:defRPr>
                <a:latin typeface="Arial Narrow" pitchFamily="34" charset="0"/>
              </a:defRPr>
            </a:lvl1pPr>
          </a:lstStyle>
          <a:p>
            <a:pPr>
              <a:defRPr/>
            </a:pPr>
            <a:fld id="{B06D0644-C840-4D59-9CED-C856C631E47C}" type="slidenum">
              <a:rPr lang="en-US" altLang="zh-TW"/>
              <a:pPr>
                <a:defRPr/>
              </a:pPr>
              <a:t>‹#›</a:t>
            </a:fld>
            <a:endParaRPr lang="en-US" altLang="zh-TW"/>
          </a:p>
        </p:txBody>
      </p:sp>
    </p:spTree>
    <p:extLst>
      <p:ext uri="{BB962C8B-B14F-4D97-AF65-F5344CB8AC3E}">
        <p14:creationId xmlns:p14="http://schemas.microsoft.com/office/powerpoint/2010/main" val="3478667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atin typeface="Arial Narrow" pitchFamily="34" charset="0"/>
              </a:defRPr>
            </a:lvl1pPr>
          </a:lstStyle>
          <a:p>
            <a:pPr>
              <a:defRPr/>
            </a:pPr>
            <a:endParaRPr lang="en-US" altLang="zh-TW"/>
          </a:p>
        </p:txBody>
      </p:sp>
      <p:sp>
        <p:nvSpPr>
          <p:cNvPr id="8" name="Footer Placeholder 4"/>
          <p:cNvSpPr>
            <a:spLocks noGrp="1"/>
          </p:cNvSpPr>
          <p:nvPr>
            <p:ph type="ftr" sz="quarter" idx="11"/>
          </p:nvPr>
        </p:nvSpPr>
        <p:spPr/>
        <p:txBody>
          <a:bodyPr/>
          <a:lstStyle>
            <a:lvl1pPr>
              <a:defRPr>
                <a:latin typeface="Arial Narrow" pitchFamily="34" charset="0"/>
              </a:defRPr>
            </a:lvl1pPr>
          </a:lstStyle>
          <a:p>
            <a:pPr>
              <a:defRPr/>
            </a:pPr>
            <a:endParaRPr lang="en-US" altLang="zh-TW"/>
          </a:p>
        </p:txBody>
      </p:sp>
      <p:sp>
        <p:nvSpPr>
          <p:cNvPr id="9" name="Slide Number Placeholder 5"/>
          <p:cNvSpPr>
            <a:spLocks noGrp="1"/>
          </p:cNvSpPr>
          <p:nvPr>
            <p:ph type="sldNum" sz="quarter" idx="12"/>
          </p:nvPr>
        </p:nvSpPr>
        <p:spPr/>
        <p:txBody>
          <a:bodyPr/>
          <a:lstStyle>
            <a:lvl1pPr>
              <a:defRPr>
                <a:latin typeface="Arial Narrow" pitchFamily="34" charset="0"/>
              </a:defRPr>
            </a:lvl1pPr>
          </a:lstStyle>
          <a:p>
            <a:pPr>
              <a:defRPr/>
            </a:pPr>
            <a:fld id="{496A6D48-0846-4D2C-8725-17A2F0317AC5}" type="slidenum">
              <a:rPr lang="en-US" altLang="zh-TW"/>
              <a:pPr>
                <a:defRPr/>
              </a:pPr>
              <a:t>‹#›</a:t>
            </a:fld>
            <a:endParaRPr lang="en-US" altLang="zh-TW"/>
          </a:p>
        </p:txBody>
      </p:sp>
    </p:spTree>
    <p:extLst>
      <p:ext uri="{BB962C8B-B14F-4D97-AF65-F5344CB8AC3E}">
        <p14:creationId xmlns:p14="http://schemas.microsoft.com/office/powerpoint/2010/main" val="28995697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atin typeface="Arial Narrow" pitchFamily="34" charset="0"/>
              </a:defRPr>
            </a:lvl1pPr>
          </a:lstStyle>
          <a:p>
            <a:pPr>
              <a:defRPr/>
            </a:pPr>
            <a:endParaRPr lang="en-US" altLang="zh-TW"/>
          </a:p>
        </p:txBody>
      </p:sp>
      <p:sp>
        <p:nvSpPr>
          <p:cNvPr id="4" name="Footer Placeholder 4"/>
          <p:cNvSpPr>
            <a:spLocks noGrp="1"/>
          </p:cNvSpPr>
          <p:nvPr>
            <p:ph type="ftr" sz="quarter" idx="11"/>
          </p:nvPr>
        </p:nvSpPr>
        <p:spPr/>
        <p:txBody>
          <a:bodyPr/>
          <a:lstStyle>
            <a:lvl1pPr>
              <a:defRPr>
                <a:latin typeface="Arial Narrow" pitchFamily="34" charset="0"/>
              </a:defRPr>
            </a:lvl1pPr>
          </a:lstStyle>
          <a:p>
            <a:pPr>
              <a:defRPr/>
            </a:pPr>
            <a:endParaRPr lang="en-US" altLang="zh-TW"/>
          </a:p>
        </p:txBody>
      </p:sp>
      <p:sp>
        <p:nvSpPr>
          <p:cNvPr id="5" name="Slide Number Placeholder 5"/>
          <p:cNvSpPr>
            <a:spLocks noGrp="1"/>
          </p:cNvSpPr>
          <p:nvPr>
            <p:ph type="sldNum" sz="quarter" idx="12"/>
          </p:nvPr>
        </p:nvSpPr>
        <p:spPr/>
        <p:txBody>
          <a:bodyPr/>
          <a:lstStyle>
            <a:lvl1pPr>
              <a:defRPr>
                <a:latin typeface="Arial Narrow" pitchFamily="34" charset="0"/>
              </a:defRPr>
            </a:lvl1pPr>
          </a:lstStyle>
          <a:p>
            <a:pPr>
              <a:defRPr/>
            </a:pPr>
            <a:fld id="{D030CD30-4D23-405A-9102-2D7090C6ACD6}" type="slidenum">
              <a:rPr lang="en-US" altLang="zh-TW"/>
              <a:pPr>
                <a:defRPr/>
              </a:pPr>
              <a:t>‹#›</a:t>
            </a:fld>
            <a:endParaRPr lang="en-US" altLang="zh-TW"/>
          </a:p>
        </p:txBody>
      </p:sp>
    </p:spTree>
    <p:extLst>
      <p:ext uri="{BB962C8B-B14F-4D97-AF65-F5344CB8AC3E}">
        <p14:creationId xmlns:p14="http://schemas.microsoft.com/office/powerpoint/2010/main" val="164803551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atin typeface="Arial Narrow" pitchFamily="34" charset="0"/>
              </a:defRPr>
            </a:lvl1pPr>
          </a:lstStyle>
          <a:p>
            <a:pPr>
              <a:defRPr/>
            </a:pPr>
            <a:endParaRPr lang="en-US" altLang="zh-TW"/>
          </a:p>
        </p:txBody>
      </p:sp>
      <p:sp>
        <p:nvSpPr>
          <p:cNvPr id="3" name="Footer Placeholder 4"/>
          <p:cNvSpPr>
            <a:spLocks noGrp="1"/>
          </p:cNvSpPr>
          <p:nvPr>
            <p:ph type="ftr" sz="quarter" idx="11"/>
          </p:nvPr>
        </p:nvSpPr>
        <p:spPr/>
        <p:txBody>
          <a:bodyPr/>
          <a:lstStyle>
            <a:lvl1pPr>
              <a:defRPr>
                <a:latin typeface="Arial Narrow" pitchFamily="34" charset="0"/>
              </a:defRPr>
            </a:lvl1pPr>
          </a:lstStyle>
          <a:p>
            <a:pPr>
              <a:defRPr/>
            </a:pPr>
            <a:endParaRPr lang="en-US" altLang="zh-TW"/>
          </a:p>
        </p:txBody>
      </p:sp>
      <p:sp>
        <p:nvSpPr>
          <p:cNvPr id="4" name="Slide Number Placeholder 5"/>
          <p:cNvSpPr>
            <a:spLocks noGrp="1"/>
          </p:cNvSpPr>
          <p:nvPr>
            <p:ph type="sldNum" sz="quarter" idx="12"/>
          </p:nvPr>
        </p:nvSpPr>
        <p:spPr/>
        <p:txBody>
          <a:bodyPr/>
          <a:lstStyle>
            <a:lvl1pPr>
              <a:defRPr>
                <a:latin typeface="Arial Narrow" pitchFamily="34" charset="0"/>
              </a:defRPr>
            </a:lvl1pPr>
          </a:lstStyle>
          <a:p>
            <a:pPr>
              <a:defRPr/>
            </a:pPr>
            <a:fld id="{8012FDDF-37CC-4746-92D7-B2E19878BD4E}" type="slidenum">
              <a:rPr lang="en-US" altLang="zh-TW"/>
              <a:pPr>
                <a:defRPr/>
              </a:pPr>
              <a:t>‹#›</a:t>
            </a:fld>
            <a:endParaRPr lang="en-US" altLang="zh-TW"/>
          </a:p>
        </p:txBody>
      </p:sp>
    </p:spTree>
    <p:extLst>
      <p:ext uri="{BB962C8B-B14F-4D97-AF65-F5344CB8AC3E}">
        <p14:creationId xmlns:p14="http://schemas.microsoft.com/office/powerpoint/2010/main" val="407278271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atin typeface="Arial Narrow" pitchFamily="34" charset="0"/>
              </a:defRPr>
            </a:lvl1pPr>
          </a:lstStyle>
          <a:p>
            <a:pPr>
              <a:defRPr/>
            </a:pPr>
            <a:endParaRPr lang="en-US" altLang="zh-TW"/>
          </a:p>
        </p:txBody>
      </p:sp>
      <p:sp>
        <p:nvSpPr>
          <p:cNvPr id="6" name="Footer Placeholder 4"/>
          <p:cNvSpPr>
            <a:spLocks noGrp="1"/>
          </p:cNvSpPr>
          <p:nvPr>
            <p:ph type="ftr" sz="quarter" idx="11"/>
          </p:nvPr>
        </p:nvSpPr>
        <p:spPr/>
        <p:txBody>
          <a:bodyPr/>
          <a:lstStyle>
            <a:lvl1pPr>
              <a:defRPr>
                <a:latin typeface="Arial Narrow" pitchFamily="34" charset="0"/>
              </a:defRPr>
            </a:lvl1pPr>
          </a:lstStyle>
          <a:p>
            <a:pPr>
              <a:defRPr/>
            </a:pPr>
            <a:endParaRPr lang="en-US" altLang="zh-TW"/>
          </a:p>
        </p:txBody>
      </p:sp>
      <p:sp>
        <p:nvSpPr>
          <p:cNvPr id="7" name="Slide Number Placeholder 5"/>
          <p:cNvSpPr>
            <a:spLocks noGrp="1"/>
          </p:cNvSpPr>
          <p:nvPr>
            <p:ph type="sldNum" sz="quarter" idx="12"/>
          </p:nvPr>
        </p:nvSpPr>
        <p:spPr/>
        <p:txBody>
          <a:bodyPr/>
          <a:lstStyle>
            <a:lvl1pPr>
              <a:defRPr>
                <a:latin typeface="Arial Narrow" pitchFamily="34" charset="0"/>
              </a:defRPr>
            </a:lvl1pPr>
          </a:lstStyle>
          <a:p>
            <a:pPr>
              <a:defRPr/>
            </a:pPr>
            <a:fld id="{3ACF575B-3EA6-4EFC-9700-526663CBC573}" type="slidenum">
              <a:rPr lang="en-US" altLang="zh-TW"/>
              <a:pPr>
                <a:defRPr/>
              </a:pPr>
              <a:t>‹#›</a:t>
            </a:fld>
            <a:endParaRPr lang="en-US" altLang="zh-TW"/>
          </a:p>
        </p:txBody>
      </p:sp>
    </p:spTree>
    <p:extLst>
      <p:ext uri="{BB962C8B-B14F-4D97-AF65-F5344CB8AC3E}">
        <p14:creationId xmlns:p14="http://schemas.microsoft.com/office/powerpoint/2010/main" val="3521676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Tree>
    <p:extLst>
      <p:ext uri="{BB962C8B-B14F-4D97-AF65-F5344CB8AC3E}">
        <p14:creationId xmlns:p14="http://schemas.microsoft.com/office/powerpoint/2010/main" val="171517403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atin typeface="Arial Narrow" pitchFamily="34" charset="0"/>
              </a:defRPr>
            </a:lvl1pPr>
          </a:lstStyle>
          <a:p>
            <a:pPr>
              <a:defRPr/>
            </a:pPr>
            <a:endParaRPr lang="en-US" altLang="zh-TW"/>
          </a:p>
        </p:txBody>
      </p:sp>
      <p:sp>
        <p:nvSpPr>
          <p:cNvPr id="6" name="Footer Placeholder 4"/>
          <p:cNvSpPr>
            <a:spLocks noGrp="1"/>
          </p:cNvSpPr>
          <p:nvPr>
            <p:ph type="ftr" sz="quarter" idx="11"/>
          </p:nvPr>
        </p:nvSpPr>
        <p:spPr/>
        <p:txBody>
          <a:bodyPr/>
          <a:lstStyle>
            <a:lvl1pPr>
              <a:defRPr>
                <a:latin typeface="Arial Narrow" pitchFamily="34" charset="0"/>
              </a:defRPr>
            </a:lvl1pPr>
          </a:lstStyle>
          <a:p>
            <a:pPr>
              <a:defRPr/>
            </a:pPr>
            <a:endParaRPr lang="en-US" altLang="zh-TW"/>
          </a:p>
        </p:txBody>
      </p:sp>
      <p:sp>
        <p:nvSpPr>
          <p:cNvPr id="7" name="Slide Number Placeholder 5"/>
          <p:cNvSpPr>
            <a:spLocks noGrp="1"/>
          </p:cNvSpPr>
          <p:nvPr>
            <p:ph type="sldNum" sz="quarter" idx="12"/>
          </p:nvPr>
        </p:nvSpPr>
        <p:spPr/>
        <p:txBody>
          <a:bodyPr/>
          <a:lstStyle>
            <a:lvl1pPr>
              <a:defRPr>
                <a:latin typeface="Arial Narrow" pitchFamily="34" charset="0"/>
              </a:defRPr>
            </a:lvl1pPr>
          </a:lstStyle>
          <a:p>
            <a:pPr>
              <a:defRPr/>
            </a:pPr>
            <a:fld id="{2CF33446-0737-4531-9976-57431BBDEC9E}" type="slidenum">
              <a:rPr lang="en-US" altLang="zh-TW"/>
              <a:pPr>
                <a:defRPr/>
              </a:pPr>
              <a:t>‹#›</a:t>
            </a:fld>
            <a:endParaRPr lang="en-US" altLang="zh-TW"/>
          </a:p>
        </p:txBody>
      </p:sp>
    </p:spTree>
    <p:extLst>
      <p:ext uri="{BB962C8B-B14F-4D97-AF65-F5344CB8AC3E}">
        <p14:creationId xmlns:p14="http://schemas.microsoft.com/office/powerpoint/2010/main" val="5330367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atin typeface="Arial Narrow" pitchFamily="34" charset="0"/>
              </a:defRPr>
            </a:lvl1pPr>
          </a:lstStyle>
          <a:p>
            <a:pPr>
              <a:defRPr/>
            </a:pPr>
            <a:endParaRPr lang="en-US" altLang="zh-TW"/>
          </a:p>
        </p:txBody>
      </p:sp>
      <p:sp>
        <p:nvSpPr>
          <p:cNvPr id="5" name="Footer Placeholder 4"/>
          <p:cNvSpPr>
            <a:spLocks noGrp="1"/>
          </p:cNvSpPr>
          <p:nvPr>
            <p:ph type="ftr" sz="quarter" idx="11"/>
          </p:nvPr>
        </p:nvSpPr>
        <p:spPr/>
        <p:txBody>
          <a:bodyPr/>
          <a:lstStyle>
            <a:lvl1pPr>
              <a:defRPr>
                <a:latin typeface="Arial Narrow" pitchFamily="34" charset="0"/>
              </a:defRPr>
            </a:lvl1pPr>
          </a:lstStyle>
          <a:p>
            <a:pPr>
              <a:defRPr/>
            </a:pPr>
            <a:endParaRPr lang="en-US" altLang="zh-TW"/>
          </a:p>
        </p:txBody>
      </p:sp>
      <p:sp>
        <p:nvSpPr>
          <p:cNvPr id="6" name="Slide Number Placeholder 5"/>
          <p:cNvSpPr>
            <a:spLocks noGrp="1"/>
          </p:cNvSpPr>
          <p:nvPr>
            <p:ph type="sldNum" sz="quarter" idx="12"/>
          </p:nvPr>
        </p:nvSpPr>
        <p:spPr/>
        <p:txBody>
          <a:bodyPr/>
          <a:lstStyle>
            <a:lvl1pPr>
              <a:defRPr>
                <a:latin typeface="Arial Narrow" pitchFamily="34" charset="0"/>
              </a:defRPr>
            </a:lvl1pPr>
          </a:lstStyle>
          <a:p>
            <a:pPr>
              <a:defRPr/>
            </a:pPr>
            <a:fld id="{92C6B0D1-2E46-4C1D-BAD4-01C5890F7080}" type="slidenum">
              <a:rPr lang="en-US" altLang="zh-TW"/>
              <a:pPr>
                <a:defRPr/>
              </a:pPr>
              <a:t>‹#›</a:t>
            </a:fld>
            <a:endParaRPr lang="en-US" altLang="zh-TW"/>
          </a:p>
        </p:txBody>
      </p:sp>
    </p:spTree>
    <p:extLst>
      <p:ext uri="{BB962C8B-B14F-4D97-AF65-F5344CB8AC3E}">
        <p14:creationId xmlns:p14="http://schemas.microsoft.com/office/powerpoint/2010/main" val="298544687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atin typeface="Arial Narrow" pitchFamily="34" charset="0"/>
              </a:defRPr>
            </a:lvl1pPr>
          </a:lstStyle>
          <a:p>
            <a:pPr>
              <a:defRPr/>
            </a:pPr>
            <a:endParaRPr lang="en-US" altLang="zh-TW"/>
          </a:p>
        </p:txBody>
      </p:sp>
      <p:sp>
        <p:nvSpPr>
          <p:cNvPr id="5" name="Footer Placeholder 4"/>
          <p:cNvSpPr>
            <a:spLocks noGrp="1"/>
          </p:cNvSpPr>
          <p:nvPr>
            <p:ph type="ftr" sz="quarter" idx="11"/>
          </p:nvPr>
        </p:nvSpPr>
        <p:spPr/>
        <p:txBody>
          <a:bodyPr/>
          <a:lstStyle>
            <a:lvl1pPr>
              <a:defRPr>
                <a:latin typeface="Arial Narrow" pitchFamily="34" charset="0"/>
              </a:defRPr>
            </a:lvl1pPr>
          </a:lstStyle>
          <a:p>
            <a:pPr>
              <a:defRPr/>
            </a:pPr>
            <a:endParaRPr lang="en-US" altLang="zh-TW"/>
          </a:p>
        </p:txBody>
      </p:sp>
      <p:sp>
        <p:nvSpPr>
          <p:cNvPr id="6" name="Slide Number Placeholder 5"/>
          <p:cNvSpPr>
            <a:spLocks noGrp="1"/>
          </p:cNvSpPr>
          <p:nvPr>
            <p:ph type="sldNum" sz="quarter" idx="12"/>
          </p:nvPr>
        </p:nvSpPr>
        <p:spPr/>
        <p:txBody>
          <a:bodyPr/>
          <a:lstStyle>
            <a:lvl1pPr>
              <a:defRPr>
                <a:latin typeface="Arial Narrow" pitchFamily="34" charset="0"/>
              </a:defRPr>
            </a:lvl1pPr>
          </a:lstStyle>
          <a:p>
            <a:pPr>
              <a:defRPr/>
            </a:pPr>
            <a:fld id="{FA71F0A4-4210-4C0C-966B-2DA391D4FC48}" type="slidenum">
              <a:rPr lang="en-US" altLang="zh-TW"/>
              <a:pPr>
                <a:defRPr/>
              </a:pPr>
              <a:t>‹#›</a:t>
            </a:fld>
            <a:endParaRPr lang="en-US" altLang="zh-TW"/>
          </a:p>
        </p:txBody>
      </p:sp>
    </p:spTree>
    <p:extLst>
      <p:ext uri="{BB962C8B-B14F-4D97-AF65-F5344CB8AC3E}">
        <p14:creationId xmlns:p14="http://schemas.microsoft.com/office/powerpoint/2010/main" val="2426613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a:t>按一下以編輯母片標題樣式</a:t>
            </a:r>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a:t>按一下以編輯母片文字樣式</a:t>
            </a:r>
          </a:p>
        </p:txBody>
      </p:sp>
    </p:spTree>
    <p:extLst>
      <p:ext uri="{BB962C8B-B14F-4D97-AF65-F5344CB8AC3E}">
        <p14:creationId xmlns:p14="http://schemas.microsoft.com/office/powerpoint/2010/main" val="40676160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457200" y="1447800"/>
            <a:ext cx="41148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724400" y="1447800"/>
            <a:ext cx="41148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Tree>
    <p:extLst>
      <p:ext uri="{BB962C8B-B14F-4D97-AF65-F5344CB8AC3E}">
        <p14:creationId xmlns:p14="http://schemas.microsoft.com/office/powerpoint/2010/main" val="22580161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p:spPr>
        <p:txBody>
          <a:bodyPr/>
          <a:lstStyle>
            <a:lvl1pPr>
              <a:defRPr/>
            </a:lvl1pPr>
          </a:lstStyle>
          <a:p>
            <a:r>
              <a:rPr lang="zh-TW" altLang="en-US"/>
              <a:t>按一下以編輯母片標題樣式</a:t>
            </a:r>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Tree>
    <p:extLst>
      <p:ext uri="{BB962C8B-B14F-4D97-AF65-F5344CB8AC3E}">
        <p14:creationId xmlns:p14="http://schemas.microsoft.com/office/powerpoint/2010/main" val="11195898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Tree>
    <p:extLst>
      <p:ext uri="{BB962C8B-B14F-4D97-AF65-F5344CB8AC3E}">
        <p14:creationId xmlns:p14="http://schemas.microsoft.com/office/powerpoint/2010/main" val="27580398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extLst>
      <p:ext uri="{BB962C8B-B14F-4D97-AF65-F5344CB8AC3E}">
        <p14:creationId xmlns:p14="http://schemas.microsoft.com/office/powerpoint/2010/main" val="8292185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a:t>按一下以編輯母片標題樣式</a:t>
            </a:r>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Tree>
    <p:extLst>
      <p:ext uri="{BB962C8B-B14F-4D97-AF65-F5344CB8AC3E}">
        <p14:creationId xmlns:p14="http://schemas.microsoft.com/office/powerpoint/2010/main" val="13662018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a:t>按一下以編輯母片標題樣式</a:t>
            </a:r>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Tree>
    <p:extLst>
      <p:ext uri="{BB962C8B-B14F-4D97-AF65-F5344CB8AC3E}">
        <p14:creationId xmlns:p14="http://schemas.microsoft.com/office/powerpoint/2010/main" val="23083469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chemeClr val="tx1"/>
            </a:gs>
            <a:gs pos="50000">
              <a:srgbClr val="000066"/>
            </a:gs>
            <a:gs pos="100000">
              <a:schemeClr val="tx1"/>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381000"/>
            <a:ext cx="83820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zh-TW" altLang="en-US"/>
              <a:t>按一下以編輯母片標題樣式</a:t>
            </a:r>
          </a:p>
        </p:txBody>
      </p:sp>
      <p:sp>
        <p:nvSpPr>
          <p:cNvPr id="1027" name="Rectangle 3"/>
          <p:cNvSpPr>
            <a:spLocks noGrp="1" noChangeArrowheads="1"/>
          </p:cNvSpPr>
          <p:nvPr>
            <p:ph type="body" idx="1"/>
          </p:nvPr>
        </p:nvSpPr>
        <p:spPr bwMode="auto">
          <a:xfrm>
            <a:off x="457200" y="1447800"/>
            <a:ext cx="8382000" cy="464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zh-TW" altLang="en-US"/>
              <a:t>按一下以編輯母片</a:t>
            </a:r>
          </a:p>
        </p:txBody>
      </p:sp>
      <p:sp>
        <p:nvSpPr>
          <p:cNvPr id="1028" name="Rectangle 4"/>
          <p:cNvSpPr>
            <a:spLocks noChangeArrowheads="1"/>
          </p:cNvSpPr>
          <p:nvPr userDrawn="1"/>
        </p:nvSpPr>
        <p:spPr bwMode="auto">
          <a:xfrm>
            <a:off x="2854325" y="29765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4800" b="1">
                <a:solidFill>
                  <a:schemeClr val="tx1"/>
                </a:solidFill>
                <a:latin typeface="Times New Roman" pitchFamily="18" charset="0"/>
                <a:ea typeface="新細明體" pitchFamily="18" charset="-120"/>
              </a:defRPr>
            </a:lvl1pPr>
            <a:lvl2pPr marL="742950" indent="-285750" eaLnBrk="0" hangingPunct="0">
              <a:defRPr kumimoji="1" sz="4800" b="1">
                <a:solidFill>
                  <a:schemeClr val="tx1"/>
                </a:solidFill>
                <a:latin typeface="Times New Roman" pitchFamily="18" charset="0"/>
                <a:ea typeface="新細明體" pitchFamily="18" charset="-120"/>
              </a:defRPr>
            </a:lvl2pPr>
            <a:lvl3pPr marL="1143000" indent="-228600" eaLnBrk="0" hangingPunct="0">
              <a:defRPr kumimoji="1" sz="4800" b="1">
                <a:solidFill>
                  <a:schemeClr val="tx1"/>
                </a:solidFill>
                <a:latin typeface="Times New Roman" pitchFamily="18" charset="0"/>
                <a:ea typeface="新細明體" pitchFamily="18" charset="-120"/>
              </a:defRPr>
            </a:lvl3pPr>
            <a:lvl4pPr marL="1600200" indent="-228600" eaLnBrk="0" hangingPunct="0">
              <a:defRPr kumimoji="1" sz="4800" b="1">
                <a:solidFill>
                  <a:schemeClr val="tx1"/>
                </a:solidFill>
                <a:latin typeface="Times New Roman" pitchFamily="18" charset="0"/>
                <a:ea typeface="新細明體" pitchFamily="18" charset="-120"/>
              </a:defRPr>
            </a:lvl4pPr>
            <a:lvl5pPr marL="2057400" indent="-228600" eaLnBrk="0" hangingPunct="0">
              <a:defRPr kumimoji="1" sz="4800" b="1">
                <a:solidFill>
                  <a:schemeClr val="tx1"/>
                </a:solidFill>
                <a:latin typeface="Times New Roman" pitchFamily="18" charset="0"/>
                <a:ea typeface="新細明體" pitchFamily="18" charset="-120"/>
              </a:defRPr>
            </a:lvl5pPr>
            <a:lvl6pPr marL="2514600" indent="-228600" eaLnBrk="0" fontAlgn="base" hangingPunct="0">
              <a:spcBef>
                <a:spcPct val="0"/>
              </a:spcBef>
              <a:spcAft>
                <a:spcPct val="0"/>
              </a:spcAft>
              <a:defRPr kumimoji="1" sz="4800" b="1">
                <a:solidFill>
                  <a:schemeClr val="tx1"/>
                </a:solidFill>
                <a:latin typeface="Times New Roman" pitchFamily="18" charset="0"/>
                <a:ea typeface="新細明體" pitchFamily="18" charset="-120"/>
              </a:defRPr>
            </a:lvl6pPr>
            <a:lvl7pPr marL="2971800" indent="-228600" eaLnBrk="0" fontAlgn="base" hangingPunct="0">
              <a:spcBef>
                <a:spcPct val="0"/>
              </a:spcBef>
              <a:spcAft>
                <a:spcPct val="0"/>
              </a:spcAft>
              <a:defRPr kumimoji="1" sz="4800" b="1">
                <a:solidFill>
                  <a:schemeClr val="tx1"/>
                </a:solidFill>
                <a:latin typeface="Times New Roman" pitchFamily="18" charset="0"/>
                <a:ea typeface="新細明體" pitchFamily="18" charset="-120"/>
              </a:defRPr>
            </a:lvl7pPr>
            <a:lvl8pPr marL="3429000" indent="-228600" eaLnBrk="0" fontAlgn="base" hangingPunct="0">
              <a:spcBef>
                <a:spcPct val="0"/>
              </a:spcBef>
              <a:spcAft>
                <a:spcPct val="0"/>
              </a:spcAft>
              <a:defRPr kumimoji="1" sz="4800" b="1">
                <a:solidFill>
                  <a:schemeClr val="tx1"/>
                </a:solidFill>
                <a:latin typeface="Times New Roman" pitchFamily="18" charset="0"/>
                <a:ea typeface="新細明體" pitchFamily="18" charset="-120"/>
              </a:defRPr>
            </a:lvl8pPr>
            <a:lvl9pPr marL="3886200" indent="-228600" eaLnBrk="0" fontAlgn="base" hangingPunct="0">
              <a:spcBef>
                <a:spcPct val="0"/>
              </a:spcBef>
              <a:spcAft>
                <a:spcPct val="0"/>
              </a:spcAft>
              <a:defRPr kumimoji="1" sz="4800" b="1">
                <a:solidFill>
                  <a:schemeClr val="tx1"/>
                </a:solidFill>
                <a:latin typeface="Times New Roman" pitchFamily="18" charset="0"/>
                <a:ea typeface="新細明體" pitchFamily="18" charset="-120"/>
              </a:defRPr>
            </a:lvl9pPr>
          </a:lstStyle>
          <a:p>
            <a:pPr eaLnBrk="1" fontAlgn="base" hangingPunct="1">
              <a:spcBef>
                <a:spcPct val="0"/>
              </a:spcBef>
              <a:spcAft>
                <a:spcPct val="0"/>
              </a:spcAft>
              <a:defRPr/>
            </a:pPr>
            <a:endParaRPr lang="zh-TW" altLang="en-US">
              <a:solidFill>
                <a:srgbClr val="000000"/>
              </a:solidFill>
            </a:endParaRPr>
          </a:p>
        </p:txBody>
      </p:sp>
      <p:sp>
        <p:nvSpPr>
          <p:cNvPr id="1029" name="Line 5"/>
          <p:cNvSpPr>
            <a:spLocks noChangeShapeType="1"/>
          </p:cNvSpPr>
          <p:nvPr userDrawn="1"/>
        </p:nvSpPr>
        <p:spPr bwMode="auto">
          <a:xfrm>
            <a:off x="0" y="6846888"/>
            <a:ext cx="7772400" cy="11112"/>
          </a:xfrm>
          <a:prstGeom prst="line">
            <a:avLst/>
          </a:prstGeom>
          <a:noFill/>
          <a:ln w="38100">
            <a:solidFill>
              <a:srgbClr val="FF9966"/>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kumimoji="1" lang="en-US" sz="4800" b="1">
              <a:solidFill>
                <a:srgbClr val="000000"/>
              </a:solidFill>
              <a:ea typeface="新細明體" pitchFamily="18" charset="-120"/>
            </a:endParaRPr>
          </a:p>
        </p:txBody>
      </p:sp>
      <p:pic>
        <p:nvPicPr>
          <p:cNvPr id="1030" name="Picture 7" descr="typc banner 0"/>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8172450" y="5926138"/>
            <a:ext cx="971550" cy="931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62012963"/>
      </p:ext>
    </p:extLst>
  </p:cSld>
  <p:clrMap bg1="lt1" tx1="dk1" bg2="lt2" tx2="dk2" accent1="accent1" accent2="accent2" accent3="accent3" accent4="accent4" accent5="accent5" accent6="accent6" hlink="hlink" folHlink="folHlink"/>
  <p:sldLayoutIdLst>
    <p:sldLayoutId id="2147485513" r:id="rId1"/>
    <p:sldLayoutId id="2147485514" r:id="rId2"/>
    <p:sldLayoutId id="2147485515" r:id="rId3"/>
    <p:sldLayoutId id="2147485516" r:id="rId4"/>
    <p:sldLayoutId id="2147485517" r:id="rId5"/>
    <p:sldLayoutId id="2147485518" r:id="rId6"/>
    <p:sldLayoutId id="2147485519" r:id="rId7"/>
    <p:sldLayoutId id="2147485520" r:id="rId8"/>
    <p:sldLayoutId id="2147485521" r:id="rId9"/>
    <p:sldLayoutId id="2147485522" r:id="rId10"/>
    <p:sldLayoutId id="2147485523" r:id="rId11"/>
  </p:sldLayoutIdLst>
  <p:txStyles>
    <p:titleStyle>
      <a:lvl1pPr algn="ctr" rtl="0" eaLnBrk="0" fontAlgn="base" hangingPunct="0">
        <a:spcBef>
          <a:spcPct val="0"/>
        </a:spcBef>
        <a:spcAft>
          <a:spcPct val="0"/>
        </a:spcAft>
        <a:defRPr kumimoji="1" sz="4800">
          <a:solidFill>
            <a:srgbClr val="FFCCCC"/>
          </a:solidFill>
          <a:latin typeface="+mj-lt"/>
          <a:ea typeface="+mj-ea"/>
          <a:cs typeface="+mj-cs"/>
        </a:defRPr>
      </a:lvl1pPr>
      <a:lvl2pPr algn="ctr" rtl="0" eaLnBrk="0" fontAlgn="base" hangingPunct="0">
        <a:spcBef>
          <a:spcPct val="0"/>
        </a:spcBef>
        <a:spcAft>
          <a:spcPct val="0"/>
        </a:spcAft>
        <a:defRPr kumimoji="1" sz="4800">
          <a:solidFill>
            <a:srgbClr val="FFCCCC"/>
          </a:solidFill>
          <a:latin typeface="Times New Roman" pitchFamily="18" charset="0"/>
          <a:ea typeface="標楷體" pitchFamily="65" charset="-120"/>
        </a:defRPr>
      </a:lvl2pPr>
      <a:lvl3pPr algn="ctr" rtl="0" eaLnBrk="0" fontAlgn="base" hangingPunct="0">
        <a:spcBef>
          <a:spcPct val="0"/>
        </a:spcBef>
        <a:spcAft>
          <a:spcPct val="0"/>
        </a:spcAft>
        <a:defRPr kumimoji="1" sz="4800">
          <a:solidFill>
            <a:srgbClr val="FFCCCC"/>
          </a:solidFill>
          <a:latin typeface="Times New Roman" pitchFamily="18" charset="0"/>
          <a:ea typeface="標楷體" pitchFamily="65" charset="-120"/>
        </a:defRPr>
      </a:lvl3pPr>
      <a:lvl4pPr algn="ctr" rtl="0" eaLnBrk="0" fontAlgn="base" hangingPunct="0">
        <a:spcBef>
          <a:spcPct val="0"/>
        </a:spcBef>
        <a:spcAft>
          <a:spcPct val="0"/>
        </a:spcAft>
        <a:defRPr kumimoji="1" sz="4800">
          <a:solidFill>
            <a:srgbClr val="FFCCCC"/>
          </a:solidFill>
          <a:latin typeface="Times New Roman" pitchFamily="18" charset="0"/>
          <a:ea typeface="標楷體" pitchFamily="65" charset="-120"/>
        </a:defRPr>
      </a:lvl4pPr>
      <a:lvl5pPr algn="ctr" rtl="0" eaLnBrk="0" fontAlgn="base" hangingPunct="0">
        <a:spcBef>
          <a:spcPct val="0"/>
        </a:spcBef>
        <a:spcAft>
          <a:spcPct val="0"/>
        </a:spcAft>
        <a:defRPr kumimoji="1" sz="4800">
          <a:solidFill>
            <a:srgbClr val="FFCCCC"/>
          </a:solidFill>
          <a:latin typeface="Times New Roman" pitchFamily="18" charset="0"/>
          <a:ea typeface="標楷體" pitchFamily="65" charset="-120"/>
        </a:defRPr>
      </a:lvl5pPr>
      <a:lvl6pPr marL="457200" algn="ctr" rtl="0" fontAlgn="base">
        <a:spcBef>
          <a:spcPct val="0"/>
        </a:spcBef>
        <a:spcAft>
          <a:spcPct val="0"/>
        </a:spcAft>
        <a:defRPr kumimoji="1" sz="4800">
          <a:solidFill>
            <a:srgbClr val="FFCCCC"/>
          </a:solidFill>
          <a:latin typeface="Times New Roman" pitchFamily="18" charset="0"/>
          <a:ea typeface="標楷體" pitchFamily="65" charset="-120"/>
        </a:defRPr>
      </a:lvl6pPr>
      <a:lvl7pPr marL="914400" algn="ctr" rtl="0" fontAlgn="base">
        <a:spcBef>
          <a:spcPct val="0"/>
        </a:spcBef>
        <a:spcAft>
          <a:spcPct val="0"/>
        </a:spcAft>
        <a:defRPr kumimoji="1" sz="4800">
          <a:solidFill>
            <a:srgbClr val="FFCCCC"/>
          </a:solidFill>
          <a:latin typeface="Times New Roman" pitchFamily="18" charset="0"/>
          <a:ea typeface="標楷體" pitchFamily="65" charset="-120"/>
        </a:defRPr>
      </a:lvl7pPr>
      <a:lvl8pPr marL="1371600" algn="ctr" rtl="0" fontAlgn="base">
        <a:spcBef>
          <a:spcPct val="0"/>
        </a:spcBef>
        <a:spcAft>
          <a:spcPct val="0"/>
        </a:spcAft>
        <a:defRPr kumimoji="1" sz="4800">
          <a:solidFill>
            <a:srgbClr val="FFCCCC"/>
          </a:solidFill>
          <a:latin typeface="Times New Roman" pitchFamily="18" charset="0"/>
          <a:ea typeface="標楷體" pitchFamily="65" charset="-120"/>
        </a:defRPr>
      </a:lvl8pPr>
      <a:lvl9pPr marL="1828800" algn="ctr" rtl="0" fontAlgn="base">
        <a:spcBef>
          <a:spcPct val="0"/>
        </a:spcBef>
        <a:spcAft>
          <a:spcPct val="0"/>
        </a:spcAft>
        <a:defRPr kumimoji="1" sz="4800">
          <a:solidFill>
            <a:srgbClr val="FFCCCC"/>
          </a:solidFill>
          <a:latin typeface="Times New Roman" pitchFamily="18" charset="0"/>
          <a:ea typeface="標楷體" pitchFamily="65" charset="-120"/>
        </a:defRPr>
      </a:lvl9pPr>
    </p:titleStyle>
    <p:bodyStyle>
      <a:lvl1pPr marL="342900" indent="-342900" algn="l" rtl="0" eaLnBrk="0" fontAlgn="base" hangingPunct="0">
        <a:spcBef>
          <a:spcPct val="20000"/>
        </a:spcBef>
        <a:spcAft>
          <a:spcPct val="0"/>
        </a:spcAft>
        <a:defRPr kumimoji="1" sz="4400">
          <a:solidFill>
            <a:srgbClr val="FFFF66"/>
          </a:solidFill>
          <a:latin typeface="+mn-lt"/>
          <a:ea typeface="+mn-ea"/>
          <a:cs typeface="+mn-cs"/>
        </a:defRPr>
      </a:lvl1pPr>
      <a:lvl2pPr marL="742950" indent="-285750" algn="l" rtl="0" eaLnBrk="0" fontAlgn="base" hangingPunct="0">
        <a:spcBef>
          <a:spcPct val="20000"/>
        </a:spcBef>
        <a:spcAft>
          <a:spcPct val="0"/>
        </a:spcAft>
        <a:buChar char="–"/>
        <a:defRPr kumimoji="1" sz="2800">
          <a:solidFill>
            <a:srgbClr val="FFFF66"/>
          </a:solidFill>
          <a:latin typeface="+mn-lt"/>
          <a:ea typeface="華康粗黑體" pitchFamily="49" charset="-120"/>
        </a:defRPr>
      </a:lvl2pPr>
      <a:lvl3pPr marL="1143000" indent="-228600" algn="l" rtl="0" eaLnBrk="0" fontAlgn="base" hangingPunct="0">
        <a:spcBef>
          <a:spcPct val="20000"/>
        </a:spcBef>
        <a:spcAft>
          <a:spcPct val="0"/>
        </a:spcAft>
        <a:buChar char="•"/>
        <a:defRPr kumimoji="1" sz="2400">
          <a:solidFill>
            <a:srgbClr val="FFFF66"/>
          </a:solidFill>
          <a:latin typeface="+mn-lt"/>
          <a:ea typeface="華康粗黑體" pitchFamily="49" charset="-120"/>
        </a:defRPr>
      </a:lvl3pPr>
      <a:lvl4pPr marL="1600200" indent="-228600" algn="l" rtl="0" eaLnBrk="0" fontAlgn="base" hangingPunct="0">
        <a:spcBef>
          <a:spcPct val="20000"/>
        </a:spcBef>
        <a:spcAft>
          <a:spcPct val="0"/>
        </a:spcAft>
        <a:buChar char="–"/>
        <a:defRPr kumimoji="1" sz="2000">
          <a:solidFill>
            <a:srgbClr val="FFFF66"/>
          </a:solidFill>
          <a:latin typeface="+mn-lt"/>
          <a:ea typeface="華康粗黑體" pitchFamily="49" charset="-120"/>
        </a:defRPr>
      </a:lvl4pPr>
      <a:lvl5pPr marL="2057400" indent="-228600" algn="l" rtl="0" eaLnBrk="0" fontAlgn="base" hangingPunct="0">
        <a:spcBef>
          <a:spcPct val="20000"/>
        </a:spcBef>
        <a:spcAft>
          <a:spcPct val="0"/>
        </a:spcAft>
        <a:buChar char="»"/>
        <a:defRPr kumimoji="1" sz="2000">
          <a:solidFill>
            <a:srgbClr val="FFFF66"/>
          </a:solidFill>
          <a:latin typeface="+mn-lt"/>
          <a:ea typeface="華康粗黑體" pitchFamily="49" charset="-120"/>
        </a:defRPr>
      </a:lvl5pPr>
      <a:lvl6pPr marL="2514600" indent="-228600" algn="l" rtl="0" fontAlgn="base">
        <a:spcBef>
          <a:spcPct val="20000"/>
        </a:spcBef>
        <a:spcAft>
          <a:spcPct val="0"/>
        </a:spcAft>
        <a:buChar char="»"/>
        <a:defRPr kumimoji="1" sz="2000">
          <a:solidFill>
            <a:srgbClr val="FFFF66"/>
          </a:solidFill>
          <a:latin typeface="+mn-lt"/>
          <a:ea typeface="華康粗黑體" pitchFamily="49" charset="-120"/>
        </a:defRPr>
      </a:lvl6pPr>
      <a:lvl7pPr marL="2971800" indent="-228600" algn="l" rtl="0" fontAlgn="base">
        <a:spcBef>
          <a:spcPct val="20000"/>
        </a:spcBef>
        <a:spcAft>
          <a:spcPct val="0"/>
        </a:spcAft>
        <a:buChar char="»"/>
        <a:defRPr kumimoji="1" sz="2000">
          <a:solidFill>
            <a:srgbClr val="FFFF66"/>
          </a:solidFill>
          <a:latin typeface="+mn-lt"/>
          <a:ea typeface="華康粗黑體" pitchFamily="49" charset="-120"/>
        </a:defRPr>
      </a:lvl7pPr>
      <a:lvl8pPr marL="3429000" indent="-228600" algn="l" rtl="0" fontAlgn="base">
        <a:spcBef>
          <a:spcPct val="20000"/>
        </a:spcBef>
        <a:spcAft>
          <a:spcPct val="0"/>
        </a:spcAft>
        <a:buChar char="»"/>
        <a:defRPr kumimoji="1" sz="2000">
          <a:solidFill>
            <a:srgbClr val="FFFF66"/>
          </a:solidFill>
          <a:latin typeface="+mn-lt"/>
          <a:ea typeface="華康粗黑體" pitchFamily="49" charset="-120"/>
        </a:defRPr>
      </a:lvl8pPr>
      <a:lvl9pPr marL="3886200" indent="-228600" algn="l" rtl="0" fontAlgn="base">
        <a:spcBef>
          <a:spcPct val="20000"/>
        </a:spcBef>
        <a:spcAft>
          <a:spcPct val="0"/>
        </a:spcAft>
        <a:buChar char="»"/>
        <a:defRPr kumimoji="1" sz="2000">
          <a:solidFill>
            <a:srgbClr val="FFFF66"/>
          </a:solidFill>
          <a:latin typeface="+mn-lt"/>
          <a:ea typeface="華康粗黑體" pitchFamily="49" charset="-120"/>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prstClr val="black">
                    <a:tint val="75000"/>
                  </a:prstClr>
                </a:solidFill>
                <a:latin typeface="Arial" charset="0"/>
              </a:defRPr>
            </a:lvl1pPr>
          </a:lstStyle>
          <a:p>
            <a:pPr fontAlgn="base">
              <a:spcBef>
                <a:spcPct val="0"/>
              </a:spcBef>
              <a:spcAft>
                <a:spcPct val="0"/>
              </a:spcAft>
              <a:defRPr/>
            </a:pPr>
            <a:endParaRPr kumimoji="1" lang="en-US" altLang="zh-TW"/>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prstClr val="black">
                    <a:tint val="75000"/>
                  </a:prstClr>
                </a:solidFill>
                <a:latin typeface="Arial" charset="0"/>
              </a:defRPr>
            </a:lvl1pPr>
          </a:lstStyle>
          <a:p>
            <a:pPr fontAlgn="base">
              <a:spcBef>
                <a:spcPct val="0"/>
              </a:spcBef>
              <a:spcAft>
                <a:spcPct val="0"/>
              </a:spcAft>
              <a:defRPr/>
            </a:pPr>
            <a:endParaRPr kumimoji="1" lang="en-US" altLang="zh-TW"/>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prstClr val="black">
                    <a:tint val="75000"/>
                  </a:prstClr>
                </a:solidFill>
                <a:latin typeface="Arial" charset="0"/>
              </a:defRPr>
            </a:lvl1pPr>
          </a:lstStyle>
          <a:p>
            <a:pPr fontAlgn="base">
              <a:spcBef>
                <a:spcPct val="0"/>
              </a:spcBef>
              <a:spcAft>
                <a:spcPct val="0"/>
              </a:spcAft>
              <a:defRPr/>
            </a:pPr>
            <a:fld id="{A376BEAD-52D2-4976-B00B-D1AB335317BC}" type="slidenum">
              <a:rPr kumimoji="1" lang="en-US" altLang="zh-TW"/>
              <a:pPr fontAlgn="base">
                <a:spcBef>
                  <a:spcPct val="0"/>
                </a:spcBef>
                <a:spcAft>
                  <a:spcPct val="0"/>
                </a:spcAft>
                <a:defRPr/>
              </a:pPr>
              <a:t>‹#›</a:t>
            </a:fld>
            <a:endParaRPr kumimoji="1" lang="en-US" altLang="zh-TW"/>
          </a:p>
        </p:txBody>
      </p:sp>
    </p:spTree>
    <p:extLst>
      <p:ext uri="{BB962C8B-B14F-4D97-AF65-F5344CB8AC3E}">
        <p14:creationId xmlns:p14="http://schemas.microsoft.com/office/powerpoint/2010/main" val="394481390"/>
      </p:ext>
    </p:extLst>
  </p:cSld>
  <p:clrMap bg1="lt1" tx1="dk1" bg2="lt2" tx2="dk2" accent1="accent1" accent2="accent2" accent3="accent3" accent4="accent4" accent5="accent5" accent6="accent6" hlink="hlink" folHlink="folHlink"/>
  <p:sldLayoutIdLst>
    <p:sldLayoutId id="2147485985" r:id="rId1"/>
    <p:sldLayoutId id="2147485986" r:id="rId2"/>
    <p:sldLayoutId id="2147485987" r:id="rId3"/>
    <p:sldLayoutId id="2147485988" r:id="rId4"/>
    <p:sldLayoutId id="2147485989" r:id="rId5"/>
    <p:sldLayoutId id="2147485990" r:id="rId6"/>
    <p:sldLayoutId id="2147485991" r:id="rId7"/>
    <p:sldLayoutId id="2147485992" r:id="rId8"/>
    <p:sldLayoutId id="2147485993" r:id="rId9"/>
    <p:sldLayoutId id="2147485994" r:id="rId10"/>
    <p:sldLayoutId id="2147485995"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itchFamily="18" charset="-120"/>
        </a:defRPr>
      </a:lvl5pPr>
      <a:lvl6pPr marL="457200" algn="ctr" rtl="0" fontAlgn="base">
        <a:spcBef>
          <a:spcPct val="0"/>
        </a:spcBef>
        <a:spcAft>
          <a:spcPct val="0"/>
        </a:spcAft>
        <a:defRPr sz="4400">
          <a:solidFill>
            <a:schemeClr val="tx1"/>
          </a:solidFill>
          <a:latin typeface="Calibri" pitchFamily="34" charset="0"/>
          <a:ea typeface="新細明體" pitchFamily="18" charset="-120"/>
        </a:defRPr>
      </a:lvl6pPr>
      <a:lvl7pPr marL="914400" algn="ctr" rtl="0" fontAlgn="base">
        <a:spcBef>
          <a:spcPct val="0"/>
        </a:spcBef>
        <a:spcAft>
          <a:spcPct val="0"/>
        </a:spcAft>
        <a:defRPr sz="4400">
          <a:solidFill>
            <a:schemeClr val="tx1"/>
          </a:solidFill>
          <a:latin typeface="Calibri" pitchFamily="34" charset="0"/>
          <a:ea typeface="新細明體" pitchFamily="18" charset="-120"/>
        </a:defRPr>
      </a:lvl7pPr>
      <a:lvl8pPr marL="1371600" algn="ctr" rtl="0" fontAlgn="base">
        <a:spcBef>
          <a:spcPct val="0"/>
        </a:spcBef>
        <a:spcAft>
          <a:spcPct val="0"/>
        </a:spcAft>
        <a:defRPr sz="4400">
          <a:solidFill>
            <a:schemeClr val="tx1"/>
          </a:solidFill>
          <a:latin typeface="Calibri" pitchFamily="34" charset="0"/>
          <a:ea typeface="新細明體" pitchFamily="18" charset="-120"/>
        </a:defRPr>
      </a:lvl8pPr>
      <a:lvl9pPr marL="1828800" algn="ctr" rtl="0" fontAlgn="base">
        <a:spcBef>
          <a:spcPct val="0"/>
        </a:spcBef>
        <a:spcAft>
          <a:spcPct val="0"/>
        </a:spcAft>
        <a:defRPr sz="4400">
          <a:solidFill>
            <a:schemeClr val="tx1"/>
          </a:solidFill>
          <a:latin typeface="Calibri" pitchFamily="34" charset="0"/>
          <a:ea typeface="新細明體" pitchFamily="18" charset="-12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052" name="Rectangle 4"/>
          <p:cNvSpPr>
            <a:spLocks noGrp="1" noChangeArrowheads="1"/>
          </p:cNvSpPr>
          <p:nvPr>
            <p:ph type="title"/>
          </p:nvPr>
        </p:nvSpPr>
        <p:spPr>
          <a:xfrm>
            <a:off x="0" y="457200"/>
            <a:ext cx="9144000" cy="1828800"/>
          </a:xfrm>
        </p:spPr>
        <p:txBody>
          <a:bodyPr rtlCol="0">
            <a:noAutofit/>
          </a:bodyPr>
          <a:lstStyle/>
          <a:p>
            <a:pPr eaLnBrk="1" fontAlgn="auto" hangingPunct="1">
              <a:spcAft>
                <a:spcPts val="0"/>
              </a:spcAft>
              <a:defRPr/>
            </a:pPr>
            <a:r>
              <a:rPr lang="zh-TW" altLang="en-US" sz="6600" b="1" dirty="0">
                <a:ln w="1905"/>
                <a:solidFill>
                  <a:schemeClr val="bg1"/>
                </a:solidFill>
                <a:effectLst>
                  <a:innerShdw blurRad="69850" dist="43180" dir="5400000">
                    <a:srgbClr val="000000">
                      <a:alpha val="65000"/>
                    </a:srgbClr>
                  </a:innerShdw>
                </a:effectLst>
                <a:latin typeface="DFKai-SB" panose="03000509000000000000" pitchFamily="65" charset="-120"/>
                <a:ea typeface="DFKai-SB" panose="03000509000000000000" pitchFamily="65" charset="-120"/>
              </a:rPr>
              <a:t>當讚美耶和華</a:t>
            </a:r>
            <a:br>
              <a:rPr lang="en-US" altLang="zh-TW" sz="6600" b="1" dirty="0">
                <a:ln w="1905"/>
                <a:solidFill>
                  <a:schemeClr val="bg1"/>
                </a:solidFill>
                <a:effectLst>
                  <a:innerShdw blurRad="69850" dist="43180" dir="5400000">
                    <a:srgbClr val="000000">
                      <a:alpha val="65000"/>
                    </a:srgbClr>
                  </a:innerShdw>
                </a:effectLst>
                <a:latin typeface="DFKai-SB" panose="03000509000000000000" pitchFamily="65" charset="-120"/>
                <a:ea typeface="DFKai-SB" panose="03000509000000000000" pitchFamily="65" charset="-120"/>
              </a:rPr>
            </a:br>
            <a:r>
              <a:rPr lang="en-US" altLang="zh-TW" sz="5400" b="1" dirty="0">
                <a:ln w="1905"/>
                <a:solidFill>
                  <a:schemeClr val="bg1"/>
                </a:solidFill>
                <a:effectLst>
                  <a:innerShdw blurRad="69850" dist="43180" dir="5400000">
                    <a:srgbClr val="000000">
                      <a:alpha val="65000"/>
                    </a:srgbClr>
                  </a:innerShdw>
                </a:effectLst>
                <a:latin typeface="Times New Roman" panose="02020603050405020304" pitchFamily="18" charset="0"/>
                <a:ea typeface="DFKai-SB" panose="03000509000000000000" pitchFamily="65" charset="-120"/>
                <a:cs typeface="Times New Roman" panose="02020603050405020304" pitchFamily="18" charset="0"/>
              </a:rPr>
              <a:t>O Praise the Lord our God</a:t>
            </a:r>
            <a:endParaRPr lang="zh-TW" altLang="en-US" sz="5400" b="1" dirty="0">
              <a:ln w="1905"/>
              <a:solidFill>
                <a:schemeClr val="bg1"/>
              </a:solidFill>
              <a:effectLst>
                <a:innerShdw blurRad="69850" dist="43180" dir="5400000">
                  <a:srgbClr val="000000">
                    <a:alpha val="65000"/>
                  </a:srgbClr>
                </a:innerShdw>
              </a:effectLst>
              <a:latin typeface="Times New Roman" panose="02020603050405020304" pitchFamily="18" charset="0"/>
              <a:ea typeface="DFKai-SB" panose="03000509000000000000" pitchFamily="65" charset="-120"/>
              <a:cs typeface="Times New Roman" panose="02020603050405020304" pitchFamily="18" charset="0"/>
            </a:endParaRPr>
          </a:p>
        </p:txBody>
      </p:sp>
      <p:sp>
        <p:nvSpPr>
          <p:cNvPr id="5" name="Rectangle 4"/>
          <p:cNvSpPr/>
          <p:nvPr/>
        </p:nvSpPr>
        <p:spPr>
          <a:xfrm>
            <a:off x="0" y="3276600"/>
            <a:ext cx="9129623" cy="2308324"/>
          </a:xfrm>
          <a:prstGeom prst="rect">
            <a:avLst/>
          </a:prstGeom>
        </p:spPr>
        <p:txBody>
          <a:bodyPr wrap="square">
            <a:spAutoFit/>
          </a:bodyPr>
          <a:lstStyle/>
          <a:p>
            <a:pPr algn="ctr"/>
            <a:r>
              <a:rPr lang="zh-TW" altLang="en-US" sz="4800" dirty="0">
                <a:solidFill>
                  <a:prstClr val="white"/>
                </a:solidFill>
                <a:latin typeface="DFKai-SB" panose="03000509000000000000" pitchFamily="65" charset="-120"/>
                <a:ea typeface="DFKai-SB" panose="03000509000000000000" pitchFamily="65" charset="-120"/>
              </a:rPr>
              <a:t>婦女會 </a:t>
            </a:r>
            <a:endParaRPr lang="en-US" altLang="zh-TW" sz="4800" dirty="0">
              <a:solidFill>
                <a:prstClr val="white"/>
              </a:solidFill>
              <a:latin typeface="DFKai-SB" panose="03000509000000000000" pitchFamily="65" charset="-120"/>
              <a:ea typeface="DFKai-SB" panose="03000509000000000000" pitchFamily="65" charset="-120"/>
            </a:endParaRPr>
          </a:p>
          <a:p>
            <a:pPr algn="ctr"/>
            <a:r>
              <a:rPr lang="en-US" altLang="zh-TW" sz="4400" dirty="0">
                <a:solidFill>
                  <a:prstClr val="white"/>
                </a:solidFill>
                <a:latin typeface="Times New Roman" panose="02020603050405020304" pitchFamily="18" charset="0"/>
                <a:ea typeface="DFKai-SB" panose="03000509000000000000" pitchFamily="65" charset="-120"/>
                <a:cs typeface="Times New Roman" panose="02020603050405020304" pitchFamily="18" charset="0"/>
              </a:rPr>
              <a:t>Women Fellowship</a:t>
            </a:r>
          </a:p>
          <a:p>
            <a:pPr algn="ctr"/>
            <a:endParaRPr lang="en-US" sz="4800" dirty="0">
              <a:solidFill>
                <a:prstClr val="white"/>
              </a:solidFill>
              <a:latin typeface="DFKai-SB" panose="03000509000000000000" pitchFamily="65" charset="-120"/>
              <a:ea typeface="DFKai-SB" panose="03000509000000000000" pitchFamily="65" charset="-120"/>
            </a:endParaRPr>
          </a:p>
        </p:txBody>
      </p:sp>
    </p:spTree>
    <p:extLst>
      <p:ext uri="{BB962C8B-B14F-4D97-AF65-F5344CB8AC3E}">
        <p14:creationId xmlns:p14="http://schemas.microsoft.com/office/powerpoint/2010/main" val="25241086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052" name="Rectangle 4"/>
          <p:cNvSpPr>
            <a:spLocks noGrp="1" noChangeArrowheads="1"/>
          </p:cNvSpPr>
          <p:nvPr>
            <p:ph type="title"/>
          </p:nvPr>
        </p:nvSpPr>
        <p:spPr>
          <a:xfrm>
            <a:off x="8965" y="2904978"/>
            <a:ext cx="9144000" cy="3276600"/>
          </a:xfrm>
        </p:spPr>
        <p:txBody>
          <a:bodyPr rtlCol="0">
            <a:normAutofit/>
            <a:scene3d>
              <a:camera prst="orthographicFront"/>
              <a:lightRig rig="threePt" dir="t"/>
            </a:scene3d>
            <a:sp3d extrusionH="57150">
              <a:bevelT w="82550" h="38100" prst="coolSlant"/>
            </a:sp3d>
          </a:bodyPr>
          <a:lstStyle/>
          <a:p>
            <a:pPr eaLnBrk="1" fontAlgn="auto" hangingPunct="1">
              <a:spcAft>
                <a:spcPts val="0"/>
              </a:spcAft>
              <a:defRPr/>
            </a:pPr>
            <a:r>
              <a:rPr lang="en-US" sz="3200" dirty="0">
                <a:solidFill>
                  <a:srgbClr val="0F0C22"/>
                </a:solidFill>
                <a:latin typeface="Adobe Caslon Pro Bold" panose="0205070206050A020403" pitchFamily="18" charset="0"/>
              </a:rPr>
              <a:t>Praise the Lord all ye people</a:t>
            </a:r>
            <a:r>
              <a:rPr lang="en-US" altLang="zh-TW" sz="3200" b="1" dirty="0">
                <a:solidFill>
                  <a:srgbClr val="0F0C22"/>
                </a:solidFill>
                <a:latin typeface="Adobe Caslon Pro Bold" panose="0205070206050A020403" pitchFamily="18" charset="0"/>
                <a:ea typeface="DFKai-SB" panose="03000509000000000000" pitchFamily="65" charset="-120"/>
                <a:cs typeface="Times New Roman" panose="02020603050405020304" pitchFamily="18" charset="0"/>
              </a:rPr>
              <a:t>;</a:t>
            </a:r>
            <a:br>
              <a:rPr lang="en-US" altLang="zh-TW" sz="3200" b="1" dirty="0">
                <a:solidFill>
                  <a:srgbClr val="0F0C22"/>
                </a:solidFill>
                <a:latin typeface="Adobe Caslon Pro Bold" panose="0205070206050A020403" pitchFamily="18" charset="0"/>
                <a:ea typeface="DFKai-SB" panose="03000509000000000000" pitchFamily="65" charset="-120"/>
                <a:cs typeface="Times New Roman" panose="02020603050405020304" pitchFamily="18" charset="0"/>
              </a:rPr>
            </a:br>
            <a:r>
              <a:rPr lang="en-US" altLang="zh-TW" sz="3200" b="1" dirty="0">
                <a:solidFill>
                  <a:srgbClr val="0F0C22"/>
                </a:solidFill>
                <a:latin typeface="Adobe Caslon Pro Bold" panose="0205070206050A020403" pitchFamily="18" charset="0"/>
                <a:ea typeface="DFKai-SB" panose="03000509000000000000" pitchFamily="65" charset="-120"/>
                <a:cs typeface="Times New Roman" panose="02020603050405020304" pitchFamily="18" charset="0"/>
              </a:rPr>
              <a:t> </a:t>
            </a:r>
            <a:r>
              <a:rPr lang="en-US" sz="3200" dirty="0">
                <a:solidFill>
                  <a:srgbClr val="0F0C22"/>
                </a:solidFill>
                <a:latin typeface="Adobe Caslon Pro Bold" panose="0205070206050A020403" pitchFamily="18" charset="0"/>
              </a:rPr>
              <a:t>praise God in His sanctuary</a:t>
            </a:r>
            <a:r>
              <a:rPr lang="en-US" altLang="zh-TW" sz="3200" b="1" dirty="0">
                <a:solidFill>
                  <a:srgbClr val="0F0C22"/>
                </a:solidFill>
                <a:latin typeface="Adobe Caslon Pro Bold" panose="0205070206050A020403" pitchFamily="18" charset="0"/>
                <a:ea typeface="DFKai-SB" panose="03000509000000000000" pitchFamily="65" charset="-120"/>
                <a:cs typeface="Times New Roman" panose="02020603050405020304" pitchFamily="18" charset="0"/>
              </a:rPr>
              <a:t>,</a:t>
            </a:r>
            <a:br>
              <a:rPr lang="en-US" altLang="zh-TW" sz="3200" b="1" dirty="0">
                <a:solidFill>
                  <a:srgbClr val="0F0C22"/>
                </a:solidFill>
                <a:latin typeface="Adobe Caslon Pro Bold" panose="0205070206050A020403" pitchFamily="18" charset="0"/>
                <a:ea typeface="DFKai-SB" panose="03000509000000000000" pitchFamily="65" charset="-120"/>
                <a:cs typeface="Times New Roman" panose="02020603050405020304" pitchFamily="18" charset="0"/>
              </a:rPr>
            </a:br>
            <a:r>
              <a:rPr lang="en-US" altLang="zh-TW" sz="3200" b="1" dirty="0">
                <a:solidFill>
                  <a:srgbClr val="0F0C22"/>
                </a:solidFill>
                <a:latin typeface="Adobe Caslon Pro Bold" panose="0205070206050A020403" pitchFamily="18" charset="0"/>
                <a:ea typeface="DFKai-SB" panose="03000509000000000000" pitchFamily="65" charset="-120"/>
                <a:cs typeface="Times New Roman" panose="02020603050405020304" pitchFamily="18" charset="0"/>
              </a:rPr>
              <a:t>All ye people should come, </a:t>
            </a:r>
            <a:r>
              <a:rPr lang="en-US" sz="3200" dirty="0">
                <a:solidFill>
                  <a:srgbClr val="0F0C22"/>
                </a:solidFill>
                <a:latin typeface="Adobe Caslon Pro Bold" panose="0205070206050A020403" pitchFamily="18" charset="0"/>
              </a:rPr>
              <a:t>praise Him with Angeles</a:t>
            </a:r>
            <a:r>
              <a:rPr lang="en-US" altLang="zh-TW" sz="3200" b="1" dirty="0">
                <a:solidFill>
                  <a:srgbClr val="0F0C22"/>
                </a:solidFill>
                <a:latin typeface="Adobe Caslon Pro Bold" panose="0205070206050A020403" pitchFamily="18" charset="0"/>
                <a:ea typeface="DFKai-SB" panose="03000509000000000000" pitchFamily="65" charset="-120"/>
                <a:cs typeface="Times New Roman" panose="02020603050405020304" pitchFamily="18" charset="0"/>
              </a:rPr>
              <a:t> </a:t>
            </a:r>
            <a:br>
              <a:rPr lang="en-US" altLang="zh-TW" sz="3200" b="1" dirty="0">
                <a:latin typeface="Times New Roman" panose="02020603050405020304" pitchFamily="18" charset="0"/>
                <a:ea typeface="DFKai-SB" panose="03000509000000000000" pitchFamily="65" charset="-120"/>
                <a:cs typeface="Times New Roman" panose="02020603050405020304" pitchFamily="18" charset="0"/>
              </a:rPr>
            </a:br>
            <a:r>
              <a:rPr lang="en-US" altLang="zh-TW" sz="3200" b="1" dirty="0">
                <a:latin typeface="Times New Roman" panose="02020603050405020304" pitchFamily="18" charset="0"/>
                <a:ea typeface="DFKai-SB" panose="03000509000000000000" pitchFamily="65" charset="-120"/>
                <a:cs typeface="Times New Roman" panose="02020603050405020304" pitchFamily="18" charset="0"/>
              </a:rPr>
              <a:t>The Sun, moons, stars and all,</a:t>
            </a:r>
            <a:br>
              <a:rPr lang="en-US" altLang="zh-TW" sz="3200" b="1" dirty="0">
                <a:latin typeface="Times New Roman" panose="02020603050405020304" pitchFamily="18" charset="0"/>
                <a:ea typeface="DFKai-SB" panose="03000509000000000000" pitchFamily="65" charset="-120"/>
                <a:cs typeface="Times New Roman" panose="02020603050405020304" pitchFamily="18" charset="0"/>
              </a:rPr>
            </a:br>
            <a:r>
              <a:rPr lang="en-US" altLang="zh-TW" sz="3200" b="1" dirty="0">
                <a:latin typeface="Times New Roman" panose="02020603050405020304" pitchFamily="18" charset="0"/>
                <a:ea typeface="DFKai-SB" panose="03000509000000000000" pitchFamily="65" charset="-120"/>
                <a:cs typeface="Times New Roman" panose="02020603050405020304" pitchFamily="18" charset="0"/>
              </a:rPr>
              <a:t>Come and praise His name for His Glory.</a:t>
            </a:r>
            <a:endParaRPr lang="en-US" altLang="zh-TW" sz="2000" b="1" u="sng" dirty="0">
              <a:latin typeface="Times New Roman" panose="02020603050405020304" pitchFamily="18" charset="0"/>
              <a:ea typeface="DFKai-SB" panose="03000509000000000000" pitchFamily="65" charset="-120"/>
              <a:cs typeface="Times New Roman" panose="02020603050405020304" pitchFamily="18" charset="0"/>
            </a:endParaRPr>
          </a:p>
        </p:txBody>
      </p:sp>
      <p:sp>
        <p:nvSpPr>
          <p:cNvPr id="26628" name="Rectangle 5"/>
          <p:cNvSpPr>
            <a:spLocks noGrp="1" noChangeArrowheads="1"/>
          </p:cNvSpPr>
          <p:nvPr>
            <p:ph idx="1"/>
          </p:nvPr>
        </p:nvSpPr>
        <p:spPr>
          <a:xfrm>
            <a:off x="140736" y="152400"/>
            <a:ext cx="9144000" cy="3124200"/>
          </a:xfrm>
        </p:spPr>
        <p:txBody>
          <a:bodyPr>
            <a:noAutofit/>
            <a:scene3d>
              <a:camera prst="orthographicFront"/>
              <a:lightRig rig="threePt" dir="t"/>
            </a:scene3d>
            <a:sp3d extrusionH="57150">
              <a:bevelT w="82550" h="38100" prst="coolSlant"/>
            </a:sp3d>
          </a:bodyPr>
          <a:lstStyle/>
          <a:p>
            <a:pPr algn="ctr" eaLnBrk="1" hangingPunct="1">
              <a:lnSpc>
                <a:spcPct val="90000"/>
              </a:lnSpc>
              <a:buFontTx/>
              <a:buNone/>
            </a:pPr>
            <a:r>
              <a:rPr lang="zh-TW" altLang="en-US" sz="4400" b="1" dirty="0">
                <a:latin typeface="DFKai-SB" panose="03000509000000000000" pitchFamily="65" charset="-120"/>
                <a:ea typeface="DFKai-SB" panose="03000509000000000000" pitchFamily="65" charset="-120"/>
                <a:cs typeface="Microsoft Himalaya" panose="01010100010101010101" pitchFamily="2" charset="0"/>
              </a:rPr>
              <a:t>當讚美耶和華</a:t>
            </a:r>
            <a:r>
              <a:rPr lang="en-US" altLang="zh-TW" sz="4400" b="1" dirty="0">
                <a:latin typeface="DFKai-SB" panose="03000509000000000000" pitchFamily="65" charset="-120"/>
                <a:ea typeface="DFKai-SB" panose="03000509000000000000" pitchFamily="65" charset="-120"/>
                <a:cs typeface="Microsoft Himalaya" panose="01010100010101010101" pitchFamily="2" charset="0"/>
              </a:rPr>
              <a:t>,</a:t>
            </a:r>
            <a:r>
              <a:rPr lang="zh-TW" altLang="en-US" sz="4400" b="1" dirty="0">
                <a:latin typeface="DFKai-SB" panose="03000509000000000000" pitchFamily="65" charset="-120"/>
                <a:ea typeface="DFKai-SB" panose="03000509000000000000" pitchFamily="65" charset="-120"/>
                <a:cs typeface="Microsoft Himalaya" panose="01010100010101010101" pitchFamily="2" charset="0"/>
              </a:rPr>
              <a:t>從天頂讚美祂</a:t>
            </a:r>
            <a:r>
              <a:rPr lang="en-US" altLang="zh-TW" sz="4400" b="1" dirty="0">
                <a:latin typeface="DFKai-SB" panose="03000509000000000000" pitchFamily="65" charset="-120"/>
                <a:ea typeface="DFKai-SB" panose="03000509000000000000" pitchFamily="65" charset="-120"/>
                <a:cs typeface="Microsoft Himalaya" panose="01010100010101010101" pitchFamily="2" charset="0"/>
              </a:rPr>
              <a:t>,</a:t>
            </a:r>
          </a:p>
          <a:p>
            <a:pPr algn="ctr" eaLnBrk="1" hangingPunct="1">
              <a:lnSpc>
                <a:spcPct val="90000"/>
              </a:lnSpc>
              <a:buFontTx/>
              <a:buNone/>
            </a:pPr>
            <a:r>
              <a:rPr lang="zh-TW" altLang="en-US" sz="4400" b="1" dirty="0">
                <a:latin typeface="DFKai-SB" panose="03000509000000000000" pitchFamily="65" charset="-120"/>
                <a:ea typeface="DFKai-SB" panose="03000509000000000000" pitchFamily="65" charset="-120"/>
                <a:cs typeface="Microsoft Himalaya" panose="01010100010101010101" pitchFamily="2" charset="0"/>
              </a:rPr>
              <a:t>眾使者當近倚</a:t>
            </a:r>
            <a:r>
              <a:rPr lang="en-US" altLang="zh-TW" sz="4400" b="1" dirty="0">
                <a:latin typeface="DFKai-SB" panose="03000509000000000000" pitchFamily="65" charset="-120"/>
                <a:ea typeface="DFKai-SB" panose="03000509000000000000" pitchFamily="65" charset="-120"/>
                <a:cs typeface="Microsoft Himalaya" panose="01010100010101010101" pitchFamily="2" charset="0"/>
              </a:rPr>
              <a:t>,</a:t>
            </a:r>
            <a:r>
              <a:rPr lang="zh-TW" altLang="en-US" sz="4400" b="1" dirty="0">
                <a:latin typeface="DFKai-SB" panose="03000509000000000000" pitchFamily="65" charset="-120"/>
                <a:ea typeface="DFKai-SB" panose="03000509000000000000" pitchFamily="65" charset="-120"/>
                <a:cs typeface="Microsoft Himalaya" panose="01010100010101010101" pitchFamily="2" charset="0"/>
              </a:rPr>
              <a:t>眾天軍當吟詩</a:t>
            </a:r>
            <a:r>
              <a:rPr lang="en-US" altLang="zh-TW" sz="4400" b="1" dirty="0">
                <a:latin typeface="DFKai-SB" panose="03000509000000000000" pitchFamily="65" charset="-120"/>
                <a:ea typeface="DFKai-SB" panose="03000509000000000000" pitchFamily="65" charset="-120"/>
                <a:cs typeface="Microsoft Himalaya" panose="01010100010101010101" pitchFamily="2" charset="0"/>
              </a:rPr>
              <a:t>,</a:t>
            </a:r>
          </a:p>
          <a:p>
            <a:pPr algn="ctr" eaLnBrk="1" hangingPunct="1">
              <a:lnSpc>
                <a:spcPct val="90000"/>
              </a:lnSpc>
              <a:buFontTx/>
              <a:buNone/>
            </a:pPr>
            <a:r>
              <a:rPr lang="zh-TW" altLang="en-US" sz="4400" b="1" dirty="0">
                <a:latin typeface="DFKai-SB" panose="03000509000000000000" pitchFamily="65" charset="-120"/>
                <a:ea typeface="DFKai-SB" panose="03000509000000000000" pitchFamily="65" charset="-120"/>
                <a:cs typeface="Microsoft Himalaya" panose="01010100010101010101" pitchFamily="2" charset="0"/>
              </a:rPr>
              <a:t>在天發光日月星辰</a:t>
            </a:r>
            <a:r>
              <a:rPr lang="en-US" altLang="zh-TW" sz="4400" b="1" dirty="0">
                <a:latin typeface="DFKai-SB" panose="03000509000000000000" pitchFamily="65" charset="-120"/>
                <a:ea typeface="DFKai-SB" panose="03000509000000000000" pitchFamily="65" charset="-120"/>
                <a:cs typeface="Microsoft Himalaya" panose="01010100010101010101" pitchFamily="2" charset="0"/>
              </a:rPr>
              <a:t>,</a:t>
            </a:r>
          </a:p>
          <a:p>
            <a:pPr algn="ctr" eaLnBrk="1" hangingPunct="1">
              <a:lnSpc>
                <a:spcPct val="90000"/>
              </a:lnSpc>
              <a:buFontTx/>
              <a:buNone/>
            </a:pPr>
            <a:r>
              <a:rPr lang="zh-TW" altLang="en-US" sz="4400" b="1" dirty="0">
                <a:latin typeface="DFKai-SB" panose="03000509000000000000" pitchFamily="65" charset="-120"/>
                <a:ea typeface="DFKai-SB" panose="03000509000000000000" pitchFamily="65" charset="-120"/>
                <a:cs typeface="Microsoft Himalaya" panose="01010100010101010101" pitchFamily="2" charset="0"/>
              </a:rPr>
              <a:t>攏當讚美祂名無盡</a:t>
            </a:r>
            <a:r>
              <a:rPr lang="en-US" altLang="zh-TW" sz="4400" b="1" dirty="0">
                <a:latin typeface="DFKai-SB" panose="03000509000000000000" pitchFamily="65" charset="-120"/>
                <a:ea typeface="DFKai-SB" panose="03000509000000000000" pitchFamily="65" charset="-120"/>
                <a:cs typeface="Microsoft Himalaya" panose="01010100010101010101" pitchFamily="2" charset="0"/>
              </a:rPr>
              <a:t>.</a:t>
            </a:r>
          </a:p>
          <a:p>
            <a:pPr eaLnBrk="1" hangingPunct="1">
              <a:lnSpc>
                <a:spcPct val="90000"/>
              </a:lnSpc>
              <a:buFontTx/>
              <a:buNone/>
            </a:pPr>
            <a:endParaRPr lang="zh-TW" altLang="en-US" sz="5400" b="1" dirty="0">
              <a:latin typeface="DFKai-SB" panose="03000509000000000000" pitchFamily="65" charset="-120"/>
              <a:ea typeface="DFKai-SB" panose="03000509000000000000" pitchFamily="65" charset="-120"/>
            </a:endParaRPr>
          </a:p>
          <a:p>
            <a:pPr eaLnBrk="1" hangingPunct="1">
              <a:lnSpc>
                <a:spcPct val="90000"/>
              </a:lnSpc>
              <a:buFontTx/>
              <a:buNone/>
            </a:pPr>
            <a:r>
              <a:rPr lang="en-US" altLang="zh-TW" sz="1400" b="1" dirty="0">
                <a:latin typeface="DFKai-SB" panose="03000509000000000000" pitchFamily="65" charset="-120"/>
                <a:ea typeface="DFKai-SB" panose="03000509000000000000" pitchFamily="65" charset="-120"/>
              </a:rPr>
              <a:t> </a:t>
            </a:r>
            <a:endParaRPr lang="zh-TW" altLang="en-US" sz="4500" b="1" dirty="0">
              <a:latin typeface="DFKai-SB" panose="03000509000000000000" pitchFamily="65" charset="-120"/>
              <a:ea typeface="DFKai-SB" panose="03000509000000000000" pitchFamily="65" charset="-120"/>
            </a:endParaRPr>
          </a:p>
          <a:p>
            <a:pPr eaLnBrk="1" hangingPunct="1">
              <a:lnSpc>
                <a:spcPct val="90000"/>
              </a:lnSpc>
              <a:buFontTx/>
              <a:buNone/>
            </a:pPr>
            <a:endParaRPr lang="zh-TW" altLang="en-US" sz="4400" b="1" dirty="0">
              <a:latin typeface="DFKai-SB" panose="03000509000000000000" pitchFamily="65" charset="-120"/>
              <a:ea typeface="DFKai-SB" panose="03000509000000000000" pitchFamily="65" charset="-120"/>
            </a:endParaRPr>
          </a:p>
          <a:p>
            <a:pPr eaLnBrk="1" hangingPunct="1">
              <a:lnSpc>
                <a:spcPct val="90000"/>
              </a:lnSpc>
              <a:buFontTx/>
              <a:buNone/>
            </a:pPr>
            <a:endParaRPr lang="zh-TW" altLang="en-US" sz="4400" b="1" dirty="0">
              <a:latin typeface="DFKai-SB" panose="03000509000000000000" pitchFamily="65" charset="-120"/>
              <a:ea typeface="DFKai-SB" panose="03000509000000000000" pitchFamily="65" charset="-120"/>
            </a:endParaRPr>
          </a:p>
          <a:p>
            <a:pPr eaLnBrk="1" hangingPunct="1">
              <a:lnSpc>
                <a:spcPct val="90000"/>
              </a:lnSpc>
              <a:buFontTx/>
              <a:buNone/>
            </a:pPr>
            <a:r>
              <a:rPr lang="zh-TW" altLang="en-US" sz="4000" b="1" dirty="0">
                <a:latin typeface="DFKai-SB" panose="03000509000000000000" pitchFamily="65" charset="-120"/>
                <a:ea typeface="DFKai-SB" panose="03000509000000000000" pitchFamily="65" charset="-120"/>
              </a:rPr>
              <a:t> </a:t>
            </a:r>
          </a:p>
          <a:p>
            <a:pPr eaLnBrk="1" hangingPunct="1">
              <a:lnSpc>
                <a:spcPct val="90000"/>
              </a:lnSpc>
              <a:buFontTx/>
              <a:buNone/>
            </a:pPr>
            <a:r>
              <a:rPr lang="zh-TW" altLang="en-US" sz="4600" b="1" dirty="0">
                <a:latin typeface="DFKai-SB" panose="03000509000000000000" pitchFamily="65" charset="-120"/>
                <a:ea typeface="DFKai-SB" panose="03000509000000000000" pitchFamily="65" charset="-120"/>
              </a:rPr>
              <a:t> </a:t>
            </a:r>
          </a:p>
          <a:p>
            <a:pPr eaLnBrk="1" hangingPunct="1">
              <a:lnSpc>
                <a:spcPct val="90000"/>
              </a:lnSpc>
              <a:buFontTx/>
              <a:buNone/>
            </a:pPr>
            <a:r>
              <a:rPr lang="zh-TW" altLang="en-US" sz="4600" b="1" dirty="0">
                <a:latin typeface="DFKai-SB" panose="03000509000000000000" pitchFamily="65" charset="-120"/>
                <a:ea typeface="DFKai-SB" panose="03000509000000000000" pitchFamily="65" charset="-120"/>
              </a:rPr>
              <a:t> </a:t>
            </a:r>
          </a:p>
          <a:p>
            <a:pPr eaLnBrk="1" hangingPunct="1">
              <a:lnSpc>
                <a:spcPct val="90000"/>
              </a:lnSpc>
              <a:buFontTx/>
              <a:buNone/>
            </a:pPr>
            <a:endParaRPr lang="zh-TW" altLang="en-US" sz="4600" b="1" dirty="0">
              <a:latin typeface="DFKai-SB" panose="03000509000000000000" pitchFamily="65" charset="-120"/>
              <a:ea typeface="DFKai-SB" panose="03000509000000000000" pitchFamily="65" charset="-120"/>
            </a:endParaRPr>
          </a:p>
          <a:p>
            <a:pPr eaLnBrk="1" hangingPunct="1">
              <a:lnSpc>
                <a:spcPct val="90000"/>
              </a:lnSpc>
              <a:buFontTx/>
              <a:buNone/>
            </a:pPr>
            <a:endParaRPr lang="zh-TW" altLang="en-US" sz="4400" b="1" dirty="0">
              <a:latin typeface="DFKai-SB" panose="03000509000000000000" pitchFamily="65" charset="-120"/>
              <a:ea typeface="DFKai-SB" panose="03000509000000000000" pitchFamily="65" charset="-120"/>
            </a:endParaRPr>
          </a:p>
          <a:p>
            <a:pPr eaLnBrk="1" hangingPunct="1">
              <a:lnSpc>
                <a:spcPct val="90000"/>
              </a:lnSpc>
              <a:buFontTx/>
              <a:buNone/>
            </a:pPr>
            <a:endParaRPr lang="zh-TW" altLang="en-US" sz="5400" b="1" dirty="0">
              <a:latin typeface="標楷體" pitchFamily="65" charset="-120"/>
              <a:ea typeface="標楷體" pitchFamily="65" charset="-120"/>
            </a:endParaRPr>
          </a:p>
          <a:p>
            <a:pPr eaLnBrk="1" hangingPunct="1">
              <a:lnSpc>
                <a:spcPct val="90000"/>
              </a:lnSpc>
              <a:buFontTx/>
              <a:buNone/>
            </a:pPr>
            <a:endParaRPr lang="zh-TW" altLang="en-US" sz="4200" dirty="0">
              <a:latin typeface="標楷體" pitchFamily="65" charset="-120"/>
              <a:ea typeface="標楷體" pitchFamily="65" charset="-120"/>
            </a:endParaRPr>
          </a:p>
          <a:p>
            <a:pPr eaLnBrk="1" hangingPunct="1">
              <a:lnSpc>
                <a:spcPct val="90000"/>
              </a:lnSpc>
              <a:buFontTx/>
              <a:buNone/>
            </a:pPr>
            <a:r>
              <a:rPr lang="en-US" altLang="zh-TW" sz="1400" dirty="0">
                <a:latin typeface="標楷體" pitchFamily="65" charset="-120"/>
                <a:ea typeface="標楷體" pitchFamily="65" charset="-120"/>
              </a:rPr>
              <a:t> </a:t>
            </a:r>
            <a:endParaRPr lang="zh-TW" altLang="en-US" sz="1400" dirty="0">
              <a:latin typeface="標楷體" pitchFamily="65" charset="-120"/>
              <a:ea typeface="標楷體" pitchFamily="65" charset="-120"/>
            </a:endParaRPr>
          </a:p>
        </p:txBody>
      </p:sp>
    </p:spTree>
    <p:extLst>
      <p:ext uri="{BB962C8B-B14F-4D97-AF65-F5344CB8AC3E}">
        <p14:creationId xmlns:p14="http://schemas.microsoft.com/office/powerpoint/2010/main" val="37605647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052" name="Rectangle 4"/>
          <p:cNvSpPr>
            <a:spLocks noGrp="1" noChangeArrowheads="1"/>
          </p:cNvSpPr>
          <p:nvPr>
            <p:ph type="title"/>
          </p:nvPr>
        </p:nvSpPr>
        <p:spPr>
          <a:xfrm>
            <a:off x="8965" y="3124200"/>
            <a:ext cx="9363635" cy="2971800"/>
          </a:xfrm>
        </p:spPr>
        <p:txBody>
          <a:bodyPr rtlCol="0">
            <a:normAutofit/>
            <a:scene3d>
              <a:camera prst="orthographicFront"/>
              <a:lightRig rig="threePt" dir="t"/>
            </a:scene3d>
            <a:sp3d extrusionH="57150">
              <a:bevelT w="82550" h="38100" prst="coolSlant"/>
            </a:sp3d>
          </a:bodyPr>
          <a:lstStyle/>
          <a:p>
            <a:pPr eaLnBrk="1" fontAlgn="auto" hangingPunct="1">
              <a:spcAft>
                <a:spcPts val="0"/>
              </a:spcAft>
              <a:defRPr/>
            </a:pPr>
            <a:r>
              <a:rPr lang="en-US" altLang="zh-TW" sz="3200" b="1" dirty="0">
                <a:latin typeface="Times New Roman" panose="02020603050405020304" pitchFamily="18" charset="0"/>
                <a:ea typeface="DFKai-SB" panose="03000509000000000000" pitchFamily="65" charset="-120"/>
                <a:cs typeface="Times New Roman" panose="02020603050405020304" pitchFamily="18" charset="0"/>
              </a:rPr>
              <a:t>All over the sky and the water, </a:t>
            </a:r>
            <a:br>
              <a:rPr lang="en-US" altLang="zh-TW" sz="3200" b="1" dirty="0">
                <a:latin typeface="Times New Roman" panose="02020603050405020304" pitchFamily="18" charset="0"/>
                <a:ea typeface="DFKai-SB" panose="03000509000000000000" pitchFamily="65" charset="-120"/>
                <a:cs typeface="Times New Roman" panose="02020603050405020304" pitchFamily="18" charset="0"/>
              </a:rPr>
            </a:br>
            <a:r>
              <a:rPr lang="en-US" altLang="zh-TW" sz="3200" b="1" dirty="0">
                <a:latin typeface="Times New Roman" panose="02020603050405020304" pitchFamily="18" charset="0"/>
                <a:ea typeface="DFKai-SB" panose="03000509000000000000" pitchFamily="65" charset="-120"/>
                <a:cs typeface="Times New Roman" panose="02020603050405020304" pitchFamily="18" charset="0"/>
              </a:rPr>
              <a:t>join together to praise Him,</a:t>
            </a:r>
            <a:br>
              <a:rPr lang="en-US" altLang="zh-TW" sz="3200" b="1" dirty="0">
                <a:latin typeface="Times New Roman" panose="02020603050405020304" pitchFamily="18" charset="0"/>
                <a:ea typeface="DFKai-SB" panose="03000509000000000000" pitchFamily="65" charset="-120"/>
                <a:cs typeface="Times New Roman" panose="02020603050405020304" pitchFamily="18" charset="0"/>
              </a:rPr>
            </a:br>
            <a:r>
              <a:rPr lang="en-US" altLang="zh-TW" sz="3200" b="1" dirty="0">
                <a:latin typeface="Times New Roman" panose="02020603050405020304" pitchFamily="18" charset="0"/>
                <a:ea typeface="DFKai-SB" panose="03000509000000000000" pitchFamily="65" charset="-120"/>
                <a:cs typeface="Times New Roman" panose="02020603050405020304" pitchFamily="18" charset="0"/>
              </a:rPr>
              <a:t>God speaks, all have been created,</a:t>
            </a:r>
            <a:br>
              <a:rPr lang="en-US" altLang="zh-TW" sz="3200" b="1" dirty="0">
                <a:latin typeface="Times New Roman" panose="02020603050405020304" pitchFamily="18" charset="0"/>
                <a:ea typeface="DFKai-SB" panose="03000509000000000000" pitchFamily="65" charset="-120"/>
                <a:cs typeface="Times New Roman" panose="02020603050405020304" pitchFamily="18" charset="0"/>
              </a:rPr>
            </a:br>
            <a:r>
              <a:rPr lang="en-US" altLang="zh-TW" sz="3200" b="1" dirty="0">
                <a:latin typeface="Times New Roman" panose="02020603050405020304" pitchFamily="18" charset="0"/>
                <a:ea typeface="DFKai-SB" panose="03000509000000000000" pitchFamily="65" charset="-120"/>
                <a:cs typeface="Times New Roman" panose="02020603050405020304" pitchFamily="18" charset="0"/>
              </a:rPr>
              <a:t>He built everything eternally,</a:t>
            </a:r>
            <a:br>
              <a:rPr lang="en-US" altLang="zh-TW" sz="3200" b="1" dirty="0">
                <a:latin typeface="Times New Roman" panose="02020603050405020304" pitchFamily="18" charset="0"/>
                <a:ea typeface="DFKai-SB" panose="03000509000000000000" pitchFamily="65" charset="-120"/>
                <a:cs typeface="Times New Roman" panose="02020603050405020304" pitchFamily="18" charset="0"/>
              </a:rPr>
            </a:br>
            <a:r>
              <a:rPr lang="en-US" altLang="zh-TW" sz="3200" b="1" dirty="0">
                <a:latin typeface="Times New Roman" panose="02020603050405020304" pitchFamily="18" charset="0"/>
                <a:ea typeface="DFKai-SB" panose="03000509000000000000" pitchFamily="65" charset="-120"/>
                <a:cs typeface="Times New Roman" panose="02020603050405020304" pitchFamily="18" charset="0"/>
              </a:rPr>
              <a:t>He has rules that cannot be abolished.</a:t>
            </a:r>
          </a:p>
        </p:txBody>
      </p:sp>
      <p:sp>
        <p:nvSpPr>
          <p:cNvPr id="26628" name="Rectangle 5"/>
          <p:cNvSpPr>
            <a:spLocks noGrp="1" noChangeArrowheads="1"/>
          </p:cNvSpPr>
          <p:nvPr>
            <p:ph idx="1"/>
          </p:nvPr>
        </p:nvSpPr>
        <p:spPr>
          <a:xfrm>
            <a:off x="0" y="304800"/>
            <a:ext cx="9135035" cy="2971800"/>
          </a:xfrm>
        </p:spPr>
        <p:txBody>
          <a:bodyPr>
            <a:noAutofit/>
            <a:scene3d>
              <a:camera prst="orthographicFront"/>
              <a:lightRig rig="threePt" dir="t"/>
            </a:scene3d>
            <a:sp3d extrusionH="57150">
              <a:bevelT w="82550" h="38100" prst="coolSlant"/>
            </a:sp3d>
          </a:bodyPr>
          <a:lstStyle/>
          <a:p>
            <a:pPr algn="ctr" eaLnBrk="1" hangingPunct="1">
              <a:lnSpc>
                <a:spcPct val="90000"/>
              </a:lnSpc>
              <a:buFontTx/>
              <a:buNone/>
            </a:pPr>
            <a:r>
              <a:rPr lang="zh-TW" altLang="en-US" sz="4400" b="1" dirty="0">
                <a:latin typeface="DFKai-SB" panose="03000509000000000000" pitchFamily="65" charset="-120"/>
                <a:ea typeface="DFKai-SB" panose="03000509000000000000" pitchFamily="65" charset="-120"/>
                <a:cs typeface="Microsoft Himalaya" panose="01010100010101010101" pitchFamily="2" charset="0"/>
              </a:rPr>
              <a:t>頂面的天與水</a:t>
            </a:r>
            <a:r>
              <a:rPr lang="en-US" altLang="zh-TW" sz="4400" b="1" dirty="0">
                <a:latin typeface="DFKai-SB" panose="03000509000000000000" pitchFamily="65" charset="-120"/>
                <a:ea typeface="DFKai-SB" panose="03000509000000000000" pitchFamily="65" charset="-120"/>
                <a:cs typeface="Microsoft Himalaya" panose="01010100010101010101" pitchFamily="2" charset="0"/>
              </a:rPr>
              <a:t>,</a:t>
            </a:r>
            <a:r>
              <a:rPr lang="zh-TW" altLang="en-US" sz="4400" b="1" dirty="0">
                <a:latin typeface="DFKai-SB" panose="03000509000000000000" pitchFamily="65" charset="-120"/>
                <a:ea typeface="DFKai-SB" panose="03000509000000000000" pitchFamily="65" charset="-120"/>
                <a:cs typeface="Microsoft Himalaya" panose="01010100010101010101" pitchFamily="2" charset="0"/>
              </a:rPr>
              <a:t>恁攏當來讚美</a:t>
            </a:r>
            <a:r>
              <a:rPr lang="en-US" altLang="zh-TW" sz="4400" b="1" dirty="0">
                <a:latin typeface="DFKai-SB" panose="03000509000000000000" pitchFamily="65" charset="-120"/>
                <a:ea typeface="DFKai-SB" panose="03000509000000000000" pitchFamily="65" charset="-120"/>
                <a:cs typeface="Microsoft Himalaya" panose="01010100010101010101" pitchFamily="2" charset="0"/>
              </a:rPr>
              <a:t>,</a:t>
            </a:r>
          </a:p>
          <a:p>
            <a:pPr algn="ctr" eaLnBrk="1" hangingPunct="1">
              <a:lnSpc>
                <a:spcPct val="90000"/>
              </a:lnSpc>
              <a:buFontTx/>
              <a:buNone/>
            </a:pPr>
            <a:r>
              <a:rPr lang="zh-TW" altLang="en-US" sz="4400" b="1" dirty="0">
                <a:latin typeface="DFKai-SB" panose="03000509000000000000" pitchFamily="65" charset="-120"/>
                <a:ea typeface="DFKai-SB" panose="03000509000000000000" pitchFamily="65" charset="-120"/>
                <a:cs typeface="Microsoft Himalaya" panose="01010100010101010101" pitchFamily="2" charset="0"/>
              </a:rPr>
              <a:t>因為上帝出嘴</a:t>
            </a:r>
            <a:r>
              <a:rPr lang="en-US" altLang="zh-TW" sz="4400" b="1" dirty="0">
                <a:latin typeface="DFKai-SB" panose="03000509000000000000" pitchFamily="65" charset="-120"/>
                <a:ea typeface="DFKai-SB" panose="03000509000000000000" pitchFamily="65" charset="-120"/>
                <a:cs typeface="Microsoft Himalaya" panose="01010100010101010101" pitchFamily="2" charset="0"/>
              </a:rPr>
              <a:t>,</a:t>
            </a:r>
            <a:r>
              <a:rPr lang="zh-TW" altLang="en-US" sz="4400" b="1" dirty="0">
                <a:latin typeface="DFKai-SB" panose="03000509000000000000" pitchFamily="65" charset="-120"/>
                <a:ea typeface="DFKai-SB" panose="03000509000000000000" pitchFamily="65" charset="-120"/>
                <a:cs typeface="Microsoft Himalaya" panose="01010100010101010101" pitchFamily="2" charset="0"/>
              </a:rPr>
              <a:t>萬物攏受創造</a:t>
            </a:r>
            <a:r>
              <a:rPr lang="en-US" altLang="zh-TW" sz="4400" b="1" dirty="0">
                <a:latin typeface="DFKai-SB" panose="03000509000000000000" pitchFamily="65" charset="-120"/>
                <a:ea typeface="DFKai-SB" panose="03000509000000000000" pitchFamily="65" charset="-120"/>
                <a:cs typeface="Microsoft Himalaya" panose="01010100010101010101" pitchFamily="2" charset="0"/>
              </a:rPr>
              <a:t>,</a:t>
            </a:r>
          </a:p>
          <a:p>
            <a:pPr algn="ctr" eaLnBrk="1" hangingPunct="1">
              <a:lnSpc>
                <a:spcPct val="90000"/>
              </a:lnSpc>
              <a:buFontTx/>
              <a:buNone/>
            </a:pPr>
            <a:r>
              <a:rPr lang="zh-TW" altLang="en-US" sz="4400" b="1" dirty="0">
                <a:latin typeface="DFKai-SB" panose="03000509000000000000" pitchFamily="65" charset="-120"/>
                <a:ea typeface="DFKai-SB" panose="03000509000000000000" pitchFamily="65" charset="-120"/>
                <a:cs typeface="Microsoft Himalaya" panose="01010100010101010101" pitchFamily="2" charset="0"/>
              </a:rPr>
              <a:t>祂將各項永遠建造</a:t>
            </a:r>
            <a:r>
              <a:rPr lang="en-US" altLang="zh-TW" sz="4400" b="1" dirty="0">
                <a:latin typeface="DFKai-SB" panose="03000509000000000000" pitchFamily="65" charset="-120"/>
                <a:ea typeface="DFKai-SB" panose="03000509000000000000" pitchFamily="65" charset="-120"/>
                <a:cs typeface="Microsoft Himalaya" panose="01010100010101010101" pitchFamily="2" charset="0"/>
              </a:rPr>
              <a:t>,</a:t>
            </a:r>
          </a:p>
          <a:p>
            <a:pPr algn="ctr" eaLnBrk="1" hangingPunct="1">
              <a:lnSpc>
                <a:spcPct val="90000"/>
              </a:lnSpc>
              <a:buFontTx/>
              <a:buNone/>
            </a:pPr>
            <a:r>
              <a:rPr lang="zh-TW" altLang="en-US" sz="4400" b="1" dirty="0">
                <a:latin typeface="DFKai-SB" panose="03000509000000000000" pitchFamily="65" charset="-120"/>
                <a:ea typeface="DFKai-SB" panose="03000509000000000000" pitchFamily="65" charset="-120"/>
                <a:cs typeface="Microsoft Himalaya" panose="01010100010101010101" pitchFamily="2" charset="0"/>
              </a:rPr>
              <a:t>祂有定例不能廢無</a:t>
            </a:r>
            <a:r>
              <a:rPr lang="en-US" altLang="zh-TW" sz="4400" b="1" dirty="0">
                <a:latin typeface="DFKai-SB" panose="03000509000000000000" pitchFamily="65" charset="-120"/>
                <a:ea typeface="DFKai-SB" panose="03000509000000000000" pitchFamily="65" charset="-120"/>
                <a:cs typeface="Microsoft Himalaya" panose="01010100010101010101" pitchFamily="2" charset="0"/>
              </a:rPr>
              <a:t>.</a:t>
            </a:r>
          </a:p>
          <a:p>
            <a:pPr eaLnBrk="1" hangingPunct="1">
              <a:lnSpc>
                <a:spcPct val="90000"/>
              </a:lnSpc>
              <a:buFontTx/>
              <a:buNone/>
            </a:pPr>
            <a:endParaRPr lang="zh-TW" altLang="en-US" sz="5400" b="1" dirty="0">
              <a:latin typeface="DFKai-SB" panose="03000509000000000000" pitchFamily="65" charset="-120"/>
              <a:ea typeface="DFKai-SB" panose="03000509000000000000" pitchFamily="65" charset="-120"/>
            </a:endParaRPr>
          </a:p>
          <a:p>
            <a:pPr eaLnBrk="1" hangingPunct="1">
              <a:lnSpc>
                <a:spcPct val="90000"/>
              </a:lnSpc>
              <a:buFontTx/>
              <a:buNone/>
            </a:pPr>
            <a:r>
              <a:rPr lang="en-US" altLang="zh-TW" sz="1400" b="1" dirty="0">
                <a:latin typeface="DFKai-SB" panose="03000509000000000000" pitchFamily="65" charset="-120"/>
                <a:ea typeface="DFKai-SB" panose="03000509000000000000" pitchFamily="65" charset="-120"/>
              </a:rPr>
              <a:t> </a:t>
            </a:r>
            <a:endParaRPr lang="zh-TW" altLang="en-US" sz="4500" b="1" dirty="0">
              <a:latin typeface="DFKai-SB" panose="03000509000000000000" pitchFamily="65" charset="-120"/>
              <a:ea typeface="DFKai-SB" panose="03000509000000000000" pitchFamily="65" charset="-120"/>
            </a:endParaRPr>
          </a:p>
          <a:p>
            <a:pPr eaLnBrk="1" hangingPunct="1">
              <a:lnSpc>
                <a:spcPct val="90000"/>
              </a:lnSpc>
              <a:buFontTx/>
              <a:buNone/>
            </a:pPr>
            <a:endParaRPr lang="zh-TW" altLang="en-US" sz="4400" b="1" dirty="0">
              <a:latin typeface="DFKai-SB" panose="03000509000000000000" pitchFamily="65" charset="-120"/>
              <a:ea typeface="DFKai-SB" panose="03000509000000000000" pitchFamily="65" charset="-120"/>
            </a:endParaRPr>
          </a:p>
          <a:p>
            <a:pPr eaLnBrk="1" hangingPunct="1">
              <a:lnSpc>
                <a:spcPct val="90000"/>
              </a:lnSpc>
              <a:buFontTx/>
              <a:buNone/>
            </a:pPr>
            <a:endParaRPr lang="zh-TW" altLang="en-US" sz="4400" b="1" dirty="0">
              <a:latin typeface="DFKai-SB" panose="03000509000000000000" pitchFamily="65" charset="-120"/>
              <a:ea typeface="DFKai-SB" panose="03000509000000000000" pitchFamily="65" charset="-120"/>
            </a:endParaRPr>
          </a:p>
          <a:p>
            <a:pPr eaLnBrk="1" hangingPunct="1">
              <a:lnSpc>
                <a:spcPct val="90000"/>
              </a:lnSpc>
              <a:buFontTx/>
              <a:buNone/>
            </a:pPr>
            <a:r>
              <a:rPr lang="zh-TW" altLang="en-US" sz="4000" b="1" dirty="0">
                <a:latin typeface="DFKai-SB" panose="03000509000000000000" pitchFamily="65" charset="-120"/>
                <a:ea typeface="DFKai-SB" panose="03000509000000000000" pitchFamily="65" charset="-120"/>
              </a:rPr>
              <a:t> </a:t>
            </a:r>
          </a:p>
          <a:p>
            <a:pPr eaLnBrk="1" hangingPunct="1">
              <a:lnSpc>
                <a:spcPct val="90000"/>
              </a:lnSpc>
              <a:buFontTx/>
              <a:buNone/>
            </a:pPr>
            <a:r>
              <a:rPr lang="zh-TW" altLang="en-US" sz="4600" b="1" dirty="0">
                <a:latin typeface="DFKai-SB" panose="03000509000000000000" pitchFamily="65" charset="-120"/>
                <a:ea typeface="DFKai-SB" panose="03000509000000000000" pitchFamily="65" charset="-120"/>
              </a:rPr>
              <a:t> </a:t>
            </a:r>
          </a:p>
          <a:p>
            <a:pPr eaLnBrk="1" hangingPunct="1">
              <a:lnSpc>
                <a:spcPct val="90000"/>
              </a:lnSpc>
              <a:buFontTx/>
              <a:buNone/>
            </a:pPr>
            <a:r>
              <a:rPr lang="zh-TW" altLang="en-US" sz="4600" b="1" dirty="0">
                <a:latin typeface="DFKai-SB" panose="03000509000000000000" pitchFamily="65" charset="-120"/>
                <a:ea typeface="DFKai-SB" panose="03000509000000000000" pitchFamily="65" charset="-120"/>
              </a:rPr>
              <a:t> </a:t>
            </a:r>
          </a:p>
          <a:p>
            <a:pPr eaLnBrk="1" hangingPunct="1">
              <a:lnSpc>
                <a:spcPct val="90000"/>
              </a:lnSpc>
              <a:buFontTx/>
              <a:buNone/>
            </a:pPr>
            <a:endParaRPr lang="zh-TW" altLang="en-US" sz="4600" b="1" dirty="0">
              <a:latin typeface="DFKai-SB" panose="03000509000000000000" pitchFamily="65" charset="-120"/>
              <a:ea typeface="DFKai-SB" panose="03000509000000000000" pitchFamily="65" charset="-120"/>
            </a:endParaRPr>
          </a:p>
          <a:p>
            <a:pPr eaLnBrk="1" hangingPunct="1">
              <a:lnSpc>
                <a:spcPct val="90000"/>
              </a:lnSpc>
              <a:buFontTx/>
              <a:buNone/>
            </a:pPr>
            <a:endParaRPr lang="zh-TW" altLang="en-US" sz="4400" b="1" dirty="0">
              <a:latin typeface="DFKai-SB" panose="03000509000000000000" pitchFamily="65" charset="-120"/>
              <a:ea typeface="DFKai-SB" panose="03000509000000000000" pitchFamily="65" charset="-120"/>
            </a:endParaRPr>
          </a:p>
          <a:p>
            <a:pPr eaLnBrk="1" hangingPunct="1">
              <a:lnSpc>
                <a:spcPct val="90000"/>
              </a:lnSpc>
              <a:buFontTx/>
              <a:buNone/>
            </a:pPr>
            <a:endParaRPr lang="zh-TW" altLang="en-US" sz="5400" b="1" dirty="0">
              <a:latin typeface="標楷體" pitchFamily="65" charset="-120"/>
              <a:ea typeface="標楷體" pitchFamily="65" charset="-120"/>
            </a:endParaRPr>
          </a:p>
          <a:p>
            <a:pPr eaLnBrk="1" hangingPunct="1">
              <a:lnSpc>
                <a:spcPct val="90000"/>
              </a:lnSpc>
              <a:buFontTx/>
              <a:buNone/>
            </a:pPr>
            <a:endParaRPr lang="zh-TW" altLang="en-US" sz="4200" dirty="0">
              <a:latin typeface="標楷體" pitchFamily="65" charset="-120"/>
              <a:ea typeface="標楷體" pitchFamily="65" charset="-120"/>
            </a:endParaRPr>
          </a:p>
          <a:p>
            <a:pPr eaLnBrk="1" hangingPunct="1">
              <a:lnSpc>
                <a:spcPct val="90000"/>
              </a:lnSpc>
              <a:buFontTx/>
              <a:buNone/>
            </a:pPr>
            <a:r>
              <a:rPr lang="en-US" altLang="zh-TW" sz="1400" dirty="0">
                <a:latin typeface="標楷體" pitchFamily="65" charset="-120"/>
                <a:ea typeface="標楷體" pitchFamily="65" charset="-120"/>
              </a:rPr>
              <a:t> </a:t>
            </a:r>
            <a:endParaRPr lang="zh-TW" altLang="en-US" sz="1400" dirty="0">
              <a:latin typeface="標楷體" pitchFamily="65" charset="-120"/>
              <a:ea typeface="標楷體" pitchFamily="65" charset="-120"/>
            </a:endParaRPr>
          </a:p>
        </p:txBody>
      </p:sp>
    </p:spTree>
    <p:extLst>
      <p:ext uri="{BB962C8B-B14F-4D97-AF65-F5344CB8AC3E}">
        <p14:creationId xmlns:p14="http://schemas.microsoft.com/office/powerpoint/2010/main" val="22318702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052" name="Rectangle 4"/>
          <p:cNvSpPr>
            <a:spLocks noGrp="1" noChangeArrowheads="1"/>
          </p:cNvSpPr>
          <p:nvPr>
            <p:ph type="title"/>
          </p:nvPr>
        </p:nvSpPr>
        <p:spPr>
          <a:xfrm>
            <a:off x="228600" y="2971800"/>
            <a:ext cx="9018917" cy="3124200"/>
          </a:xfrm>
        </p:spPr>
        <p:txBody>
          <a:bodyPr rtlCol="0">
            <a:normAutofit/>
            <a:scene3d>
              <a:camera prst="orthographicFront"/>
              <a:lightRig rig="threePt" dir="t"/>
            </a:scene3d>
            <a:sp3d extrusionH="57150">
              <a:bevelT w="82550" h="38100" prst="coolSlant"/>
            </a:sp3d>
          </a:bodyPr>
          <a:lstStyle/>
          <a:p>
            <a:pPr eaLnBrk="1" fontAlgn="auto" hangingPunct="1">
              <a:spcAft>
                <a:spcPts val="0"/>
              </a:spcAft>
              <a:defRPr/>
            </a:pPr>
            <a:r>
              <a:rPr lang="en-US" altLang="zh-TW" sz="3200" b="1" dirty="0">
                <a:latin typeface="Times New Roman" panose="02020603050405020304" pitchFamily="18" charset="0"/>
                <a:ea typeface="DFKai-SB" panose="03000509000000000000" pitchFamily="65" charset="-120"/>
                <a:cs typeface="Times New Roman" panose="02020603050405020304" pitchFamily="18" charset="0"/>
              </a:rPr>
              <a:t>All the abyss big fish, </a:t>
            </a:r>
            <a:br>
              <a:rPr lang="en-US" altLang="zh-TW" sz="3200" b="1" dirty="0">
                <a:latin typeface="Times New Roman" panose="02020603050405020304" pitchFamily="18" charset="0"/>
                <a:ea typeface="DFKai-SB" panose="03000509000000000000" pitchFamily="65" charset="-120"/>
                <a:cs typeface="Times New Roman" panose="02020603050405020304" pitchFamily="18" charset="0"/>
              </a:rPr>
            </a:br>
            <a:r>
              <a:rPr lang="en-US" altLang="zh-TW" sz="3200" b="1" dirty="0">
                <a:latin typeface="Times New Roman" panose="02020603050405020304" pitchFamily="18" charset="0"/>
                <a:ea typeface="DFKai-SB" panose="03000509000000000000" pitchFamily="65" charset="-120"/>
                <a:cs typeface="Times New Roman" panose="02020603050405020304" pitchFamily="18" charset="0"/>
              </a:rPr>
              <a:t>the fire and the clouds are hail,</a:t>
            </a:r>
            <a:br>
              <a:rPr lang="en-US" altLang="zh-TW" sz="3200" b="1" dirty="0">
                <a:latin typeface="Times New Roman" panose="02020603050405020304" pitchFamily="18" charset="0"/>
                <a:ea typeface="DFKai-SB" panose="03000509000000000000" pitchFamily="65" charset="-120"/>
                <a:cs typeface="Times New Roman" panose="02020603050405020304" pitchFamily="18" charset="0"/>
              </a:rPr>
            </a:br>
            <a:r>
              <a:rPr lang="en-US" altLang="zh-TW" sz="3200" b="1" dirty="0">
                <a:latin typeface="Times New Roman" panose="02020603050405020304" pitchFamily="18" charset="0"/>
                <a:ea typeface="DFKai-SB" panose="03000509000000000000" pitchFamily="65" charset="-120"/>
                <a:cs typeface="Times New Roman" panose="02020603050405020304" pitchFamily="18" charset="0"/>
              </a:rPr>
              <a:t>The fruit of the trees, </a:t>
            </a:r>
            <a:br>
              <a:rPr lang="en-US" altLang="zh-TW" sz="3200" b="1" dirty="0">
                <a:latin typeface="Times New Roman" panose="02020603050405020304" pitchFamily="18" charset="0"/>
                <a:ea typeface="DFKai-SB" panose="03000509000000000000" pitchFamily="65" charset="-120"/>
                <a:cs typeface="Times New Roman" panose="02020603050405020304" pitchFamily="18" charset="0"/>
              </a:rPr>
            </a:br>
            <a:r>
              <a:rPr lang="en-US" altLang="zh-TW" sz="3200" b="1" dirty="0">
                <a:latin typeface="Times New Roman" panose="02020603050405020304" pitchFamily="18" charset="0"/>
                <a:ea typeface="DFKai-SB" panose="03000509000000000000" pitchFamily="65" charset="-120"/>
                <a:cs typeface="Times New Roman" panose="02020603050405020304" pitchFamily="18" charset="0"/>
              </a:rPr>
              <a:t>all the flowers on the top of the mountain,</a:t>
            </a:r>
            <a:br>
              <a:rPr lang="en-US" altLang="zh-TW" sz="3200" b="1" dirty="0">
                <a:latin typeface="Times New Roman" panose="02020603050405020304" pitchFamily="18" charset="0"/>
                <a:ea typeface="DFKai-SB" panose="03000509000000000000" pitchFamily="65" charset="-120"/>
                <a:cs typeface="Times New Roman" panose="02020603050405020304" pitchFamily="18" charset="0"/>
              </a:rPr>
            </a:br>
            <a:r>
              <a:rPr lang="en-US" altLang="zh-TW" sz="3200" b="1" dirty="0">
                <a:latin typeface="Times New Roman" panose="02020603050405020304" pitchFamily="18" charset="0"/>
                <a:ea typeface="DFKai-SB" panose="03000509000000000000" pitchFamily="65" charset="-120"/>
                <a:cs typeface="Times New Roman" panose="02020603050405020304" pitchFamily="18" charset="0"/>
              </a:rPr>
              <a:t>Beast, flying bird, worm everything</a:t>
            </a:r>
            <a:br>
              <a:rPr lang="en-US" altLang="zh-TW" sz="3200" b="1" dirty="0">
                <a:latin typeface="Times New Roman" panose="02020603050405020304" pitchFamily="18" charset="0"/>
                <a:ea typeface="DFKai-SB" panose="03000509000000000000" pitchFamily="65" charset="-120"/>
                <a:cs typeface="Times New Roman" panose="02020603050405020304" pitchFamily="18" charset="0"/>
              </a:rPr>
            </a:br>
            <a:r>
              <a:rPr lang="en-US" altLang="zh-TW" sz="3200" b="1" dirty="0">
                <a:latin typeface="Times New Roman" panose="02020603050405020304" pitchFamily="18" charset="0"/>
                <a:ea typeface="DFKai-SB" panose="03000509000000000000" pitchFamily="65" charset="-120"/>
                <a:cs typeface="Times New Roman" panose="02020603050405020304" pitchFamily="18" charset="0"/>
              </a:rPr>
              <a:t>Come and praise His name.</a:t>
            </a:r>
          </a:p>
        </p:txBody>
      </p:sp>
      <p:sp>
        <p:nvSpPr>
          <p:cNvPr id="26628" name="Rectangle 5"/>
          <p:cNvSpPr>
            <a:spLocks noGrp="1" noChangeArrowheads="1"/>
          </p:cNvSpPr>
          <p:nvPr>
            <p:ph idx="1"/>
          </p:nvPr>
        </p:nvSpPr>
        <p:spPr>
          <a:xfrm>
            <a:off x="0" y="152400"/>
            <a:ext cx="9144000" cy="3124200"/>
          </a:xfrm>
        </p:spPr>
        <p:txBody>
          <a:bodyPr>
            <a:noAutofit/>
            <a:scene3d>
              <a:camera prst="orthographicFront"/>
              <a:lightRig rig="threePt" dir="t"/>
            </a:scene3d>
            <a:sp3d extrusionH="57150">
              <a:bevelT w="82550" h="38100" prst="coolSlant"/>
            </a:sp3d>
          </a:bodyPr>
          <a:lstStyle/>
          <a:p>
            <a:pPr algn="ctr" eaLnBrk="1" hangingPunct="1">
              <a:lnSpc>
                <a:spcPct val="90000"/>
              </a:lnSpc>
              <a:buFontTx/>
              <a:buNone/>
            </a:pPr>
            <a:r>
              <a:rPr lang="zh-TW" altLang="en-US" sz="4400" b="1" dirty="0">
                <a:latin typeface="DFKai-SB" panose="03000509000000000000" pitchFamily="65" charset="-120"/>
                <a:ea typeface="DFKai-SB" panose="03000509000000000000" pitchFamily="65" charset="-120"/>
                <a:cs typeface="Microsoft Himalaya" panose="01010100010101010101" pitchFamily="2" charset="0"/>
              </a:rPr>
              <a:t>一切深淵大魚</a:t>
            </a:r>
            <a:r>
              <a:rPr lang="en-US" altLang="zh-TW" sz="4400" b="1" dirty="0">
                <a:latin typeface="DFKai-SB" panose="03000509000000000000" pitchFamily="65" charset="-120"/>
                <a:ea typeface="DFKai-SB" panose="03000509000000000000" pitchFamily="65" charset="-120"/>
                <a:cs typeface="Microsoft Himalaya" panose="01010100010101010101" pitchFamily="2" charset="0"/>
              </a:rPr>
              <a:t>,</a:t>
            </a:r>
            <a:r>
              <a:rPr lang="zh-TW" altLang="en-US" sz="4400" b="1" dirty="0">
                <a:latin typeface="DFKai-SB" panose="03000509000000000000" pitchFamily="65" charset="-120"/>
                <a:ea typeface="DFKai-SB" panose="03000509000000000000" pitchFamily="65" charset="-120"/>
                <a:cs typeface="Microsoft Himalaya" panose="01010100010101010101" pitchFamily="2" charset="0"/>
              </a:rPr>
              <a:t>火與雲霧冰雹</a:t>
            </a:r>
            <a:r>
              <a:rPr lang="en-US" altLang="zh-TW" sz="4400" b="1" dirty="0">
                <a:latin typeface="DFKai-SB" panose="03000509000000000000" pitchFamily="65" charset="-120"/>
                <a:ea typeface="DFKai-SB" panose="03000509000000000000" pitchFamily="65" charset="-120"/>
                <a:cs typeface="Microsoft Himalaya" panose="01010100010101010101" pitchFamily="2" charset="0"/>
              </a:rPr>
              <a:t>,</a:t>
            </a:r>
          </a:p>
          <a:p>
            <a:pPr algn="ctr" eaLnBrk="1" hangingPunct="1">
              <a:lnSpc>
                <a:spcPct val="90000"/>
              </a:lnSpc>
              <a:buFontTx/>
              <a:buNone/>
            </a:pPr>
            <a:r>
              <a:rPr lang="zh-TW" altLang="en-US" sz="4400" b="1" dirty="0">
                <a:latin typeface="DFKai-SB" panose="03000509000000000000" pitchFamily="65" charset="-120"/>
                <a:ea typeface="DFKai-SB" panose="03000509000000000000" pitchFamily="65" charset="-120"/>
                <a:cs typeface="Microsoft Himalaya" panose="01010100010101010101" pitchFamily="2" charset="0"/>
              </a:rPr>
              <a:t>樹木所結果子</a:t>
            </a:r>
            <a:r>
              <a:rPr lang="en-US" altLang="zh-TW" sz="4400" b="1" dirty="0">
                <a:latin typeface="DFKai-SB" panose="03000509000000000000" pitchFamily="65" charset="-120"/>
                <a:ea typeface="DFKai-SB" panose="03000509000000000000" pitchFamily="65" charset="-120"/>
                <a:cs typeface="Microsoft Himalaya" panose="01010100010101010101" pitchFamily="2" charset="0"/>
              </a:rPr>
              <a:t>,</a:t>
            </a:r>
            <a:r>
              <a:rPr lang="zh-TW" altLang="en-US" sz="4400" b="1" dirty="0">
                <a:latin typeface="DFKai-SB" panose="03000509000000000000" pitchFamily="65" charset="-120"/>
                <a:ea typeface="DFKai-SB" panose="03000509000000000000" pitchFamily="65" charset="-120"/>
                <a:cs typeface="Microsoft Himalaya" panose="01010100010101010101" pitchFamily="2" charset="0"/>
              </a:rPr>
              <a:t>山頂所有花草</a:t>
            </a:r>
            <a:r>
              <a:rPr lang="en-US" altLang="zh-TW" sz="4400" b="1" dirty="0">
                <a:latin typeface="DFKai-SB" panose="03000509000000000000" pitchFamily="65" charset="-120"/>
                <a:ea typeface="DFKai-SB" panose="03000509000000000000" pitchFamily="65" charset="-120"/>
                <a:cs typeface="Microsoft Himalaya" panose="01010100010101010101" pitchFamily="2" charset="0"/>
              </a:rPr>
              <a:t>,</a:t>
            </a:r>
          </a:p>
          <a:p>
            <a:pPr algn="ctr" eaLnBrk="1" hangingPunct="1">
              <a:lnSpc>
                <a:spcPct val="90000"/>
              </a:lnSpc>
              <a:buFontTx/>
              <a:buNone/>
            </a:pPr>
            <a:r>
              <a:rPr lang="zh-TW" altLang="en-US" sz="4400" b="1" dirty="0">
                <a:latin typeface="DFKai-SB" panose="03000509000000000000" pitchFamily="65" charset="-120"/>
                <a:ea typeface="DFKai-SB" panose="03000509000000000000" pitchFamily="65" charset="-120"/>
                <a:cs typeface="Microsoft Himalaya" panose="01010100010101010101" pitchFamily="2" charset="0"/>
              </a:rPr>
              <a:t>野獸飛鳥精牲</a:t>
            </a:r>
            <a:r>
              <a:rPr lang="en-US" altLang="zh-TW" sz="4400" b="1" dirty="0">
                <a:latin typeface="DFKai-SB" panose="03000509000000000000" pitchFamily="65" charset="-120"/>
                <a:ea typeface="DFKai-SB" panose="03000509000000000000" pitchFamily="65" charset="-120"/>
                <a:cs typeface="Microsoft Himalaya" panose="01010100010101010101" pitchFamily="2" charset="0"/>
              </a:rPr>
              <a:t>,</a:t>
            </a:r>
            <a:r>
              <a:rPr lang="zh-TW" altLang="en-US" sz="4400" b="1" dirty="0">
                <a:latin typeface="DFKai-SB" panose="03000509000000000000" pitchFamily="65" charset="-120"/>
                <a:ea typeface="DFKai-SB" panose="03000509000000000000" pitchFamily="65" charset="-120"/>
                <a:cs typeface="Microsoft Himalaya" panose="01010100010101010101" pitchFamily="2" charset="0"/>
              </a:rPr>
              <a:t>虫蟲</a:t>
            </a:r>
          </a:p>
          <a:p>
            <a:pPr algn="ctr" eaLnBrk="1" hangingPunct="1">
              <a:lnSpc>
                <a:spcPct val="90000"/>
              </a:lnSpc>
              <a:buFontTx/>
              <a:buNone/>
            </a:pPr>
            <a:r>
              <a:rPr lang="zh-TW" altLang="en-US" sz="4400" b="1" dirty="0">
                <a:latin typeface="DFKai-SB" panose="03000509000000000000" pitchFamily="65" charset="-120"/>
                <a:ea typeface="DFKai-SB" panose="03000509000000000000" pitchFamily="65" charset="-120"/>
                <a:cs typeface="Microsoft Himalaya" panose="01010100010101010101" pitchFamily="2" charset="0"/>
              </a:rPr>
              <a:t>攏當讚美祂名無息</a:t>
            </a:r>
            <a:r>
              <a:rPr lang="en-US" altLang="zh-TW" sz="4400" b="1" dirty="0">
                <a:latin typeface="DFKai-SB" panose="03000509000000000000" pitchFamily="65" charset="-120"/>
                <a:ea typeface="DFKai-SB" panose="03000509000000000000" pitchFamily="65" charset="-120"/>
                <a:cs typeface="Microsoft Himalaya" panose="01010100010101010101" pitchFamily="2" charset="0"/>
              </a:rPr>
              <a:t>.</a:t>
            </a:r>
          </a:p>
          <a:p>
            <a:pPr eaLnBrk="1" hangingPunct="1">
              <a:lnSpc>
                <a:spcPct val="90000"/>
              </a:lnSpc>
              <a:buFontTx/>
              <a:buNone/>
            </a:pPr>
            <a:endParaRPr lang="zh-TW" altLang="en-US" sz="5400" b="1" dirty="0">
              <a:latin typeface="DFKai-SB" panose="03000509000000000000" pitchFamily="65" charset="-120"/>
              <a:ea typeface="DFKai-SB" panose="03000509000000000000" pitchFamily="65" charset="-120"/>
            </a:endParaRPr>
          </a:p>
          <a:p>
            <a:pPr eaLnBrk="1" hangingPunct="1">
              <a:lnSpc>
                <a:spcPct val="90000"/>
              </a:lnSpc>
              <a:buFontTx/>
              <a:buNone/>
            </a:pPr>
            <a:r>
              <a:rPr lang="en-US" altLang="zh-TW" sz="1400" b="1" dirty="0">
                <a:latin typeface="DFKai-SB" panose="03000509000000000000" pitchFamily="65" charset="-120"/>
                <a:ea typeface="DFKai-SB" panose="03000509000000000000" pitchFamily="65" charset="-120"/>
              </a:rPr>
              <a:t> </a:t>
            </a:r>
            <a:endParaRPr lang="zh-TW" altLang="en-US" sz="4500" b="1" dirty="0">
              <a:latin typeface="DFKai-SB" panose="03000509000000000000" pitchFamily="65" charset="-120"/>
              <a:ea typeface="DFKai-SB" panose="03000509000000000000" pitchFamily="65" charset="-120"/>
            </a:endParaRPr>
          </a:p>
          <a:p>
            <a:pPr eaLnBrk="1" hangingPunct="1">
              <a:lnSpc>
                <a:spcPct val="90000"/>
              </a:lnSpc>
              <a:buFontTx/>
              <a:buNone/>
            </a:pPr>
            <a:endParaRPr lang="zh-TW" altLang="en-US" sz="4400" b="1" dirty="0">
              <a:latin typeface="DFKai-SB" panose="03000509000000000000" pitchFamily="65" charset="-120"/>
              <a:ea typeface="DFKai-SB" panose="03000509000000000000" pitchFamily="65" charset="-120"/>
            </a:endParaRPr>
          </a:p>
          <a:p>
            <a:pPr eaLnBrk="1" hangingPunct="1">
              <a:lnSpc>
                <a:spcPct val="90000"/>
              </a:lnSpc>
              <a:buFontTx/>
              <a:buNone/>
            </a:pPr>
            <a:endParaRPr lang="zh-TW" altLang="en-US" sz="4400" b="1" dirty="0">
              <a:latin typeface="DFKai-SB" panose="03000509000000000000" pitchFamily="65" charset="-120"/>
              <a:ea typeface="DFKai-SB" panose="03000509000000000000" pitchFamily="65" charset="-120"/>
            </a:endParaRPr>
          </a:p>
          <a:p>
            <a:pPr eaLnBrk="1" hangingPunct="1">
              <a:lnSpc>
                <a:spcPct val="90000"/>
              </a:lnSpc>
              <a:buFontTx/>
              <a:buNone/>
            </a:pPr>
            <a:r>
              <a:rPr lang="zh-TW" altLang="en-US" sz="4000" b="1" dirty="0">
                <a:latin typeface="DFKai-SB" panose="03000509000000000000" pitchFamily="65" charset="-120"/>
                <a:ea typeface="DFKai-SB" panose="03000509000000000000" pitchFamily="65" charset="-120"/>
              </a:rPr>
              <a:t> </a:t>
            </a:r>
          </a:p>
          <a:p>
            <a:pPr eaLnBrk="1" hangingPunct="1">
              <a:lnSpc>
                <a:spcPct val="90000"/>
              </a:lnSpc>
              <a:buFontTx/>
              <a:buNone/>
            </a:pPr>
            <a:r>
              <a:rPr lang="zh-TW" altLang="en-US" sz="4600" b="1" dirty="0">
                <a:latin typeface="DFKai-SB" panose="03000509000000000000" pitchFamily="65" charset="-120"/>
                <a:ea typeface="DFKai-SB" panose="03000509000000000000" pitchFamily="65" charset="-120"/>
              </a:rPr>
              <a:t> </a:t>
            </a:r>
          </a:p>
          <a:p>
            <a:pPr eaLnBrk="1" hangingPunct="1">
              <a:lnSpc>
                <a:spcPct val="90000"/>
              </a:lnSpc>
              <a:buFontTx/>
              <a:buNone/>
            </a:pPr>
            <a:r>
              <a:rPr lang="zh-TW" altLang="en-US" sz="4600" b="1" dirty="0">
                <a:latin typeface="DFKai-SB" panose="03000509000000000000" pitchFamily="65" charset="-120"/>
                <a:ea typeface="DFKai-SB" panose="03000509000000000000" pitchFamily="65" charset="-120"/>
              </a:rPr>
              <a:t> </a:t>
            </a:r>
          </a:p>
          <a:p>
            <a:pPr eaLnBrk="1" hangingPunct="1">
              <a:lnSpc>
                <a:spcPct val="90000"/>
              </a:lnSpc>
              <a:buFontTx/>
              <a:buNone/>
            </a:pPr>
            <a:endParaRPr lang="zh-TW" altLang="en-US" sz="4600" b="1" dirty="0">
              <a:latin typeface="DFKai-SB" panose="03000509000000000000" pitchFamily="65" charset="-120"/>
              <a:ea typeface="DFKai-SB" panose="03000509000000000000" pitchFamily="65" charset="-120"/>
            </a:endParaRPr>
          </a:p>
          <a:p>
            <a:pPr eaLnBrk="1" hangingPunct="1">
              <a:lnSpc>
                <a:spcPct val="90000"/>
              </a:lnSpc>
              <a:buFontTx/>
              <a:buNone/>
            </a:pPr>
            <a:endParaRPr lang="zh-TW" altLang="en-US" sz="4400" b="1" dirty="0">
              <a:latin typeface="DFKai-SB" panose="03000509000000000000" pitchFamily="65" charset="-120"/>
              <a:ea typeface="DFKai-SB" panose="03000509000000000000" pitchFamily="65" charset="-120"/>
            </a:endParaRPr>
          </a:p>
          <a:p>
            <a:pPr eaLnBrk="1" hangingPunct="1">
              <a:lnSpc>
                <a:spcPct val="90000"/>
              </a:lnSpc>
              <a:buFontTx/>
              <a:buNone/>
            </a:pPr>
            <a:endParaRPr lang="zh-TW" altLang="en-US" sz="5400" b="1" dirty="0">
              <a:latin typeface="標楷體" pitchFamily="65" charset="-120"/>
              <a:ea typeface="標楷體" pitchFamily="65" charset="-120"/>
            </a:endParaRPr>
          </a:p>
          <a:p>
            <a:pPr eaLnBrk="1" hangingPunct="1">
              <a:lnSpc>
                <a:spcPct val="90000"/>
              </a:lnSpc>
              <a:buFontTx/>
              <a:buNone/>
            </a:pPr>
            <a:endParaRPr lang="zh-TW" altLang="en-US" sz="4200" dirty="0">
              <a:latin typeface="標楷體" pitchFamily="65" charset="-120"/>
              <a:ea typeface="標楷體" pitchFamily="65" charset="-120"/>
            </a:endParaRPr>
          </a:p>
          <a:p>
            <a:pPr eaLnBrk="1" hangingPunct="1">
              <a:lnSpc>
                <a:spcPct val="90000"/>
              </a:lnSpc>
              <a:buFontTx/>
              <a:buNone/>
            </a:pPr>
            <a:r>
              <a:rPr lang="en-US" altLang="zh-TW" sz="1400" dirty="0">
                <a:latin typeface="標楷體" pitchFamily="65" charset="-120"/>
                <a:ea typeface="標楷體" pitchFamily="65" charset="-120"/>
              </a:rPr>
              <a:t> </a:t>
            </a:r>
            <a:endParaRPr lang="zh-TW" altLang="en-US" sz="1400" dirty="0">
              <a:latin typeface="標楷體" pitchFamily="65" charset="-120"/>
              <a:ea typeface="標楷體" pitchFamily="65" charset="-120"/>
            </a:endParaRPr>
          </a:p>
        </p:txBody>
      </p:sp>
    </p:spTree>
    <p:extLst>
      <p:ext uri="{BB962C8B-B14F-4D97-AF65-F5344CB8AC3E}">
        <p14:creationId xmlns:p14="http://schemas.microsoft.com/office/powerpoint/2010/main" val="26992790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052" name="Rectangle 4"/>
          <p:cNvSpPr>
            <a:spLocks noGrp="1" noChangeArrowheads="1"/>
          </p:cNvSpPr>
          <p:nvPr>
            <p:ph type="title"/>
          </p:nvPr>
        </p:nvSpPr>
        <p:spPr>
          <a:xfrm>
            <a:off x="0" y="2971800"/>
            <a:ext cx="9363635" cy="3276600"/>
          </a:xfrm>
        </p:spPr>
        <p:txBody>
          <a:bodyPr rtlCol="0">
            <a:normAutofit/>
            <a:scene3d>
              <a:camera prst="orthographicFront"/>
              <a:lightRig rig="threePt" dir="t"/>
            </a:scene3d>
            <a:sp3d extrusionH="57150">
              <a:bevelT w="82550" h="38100" prst="coolSlant"/>
            </a:sp3d>
          </a:bodyPr>
          <a:lstStyle/>
          <a:p>
            <a:pPr eaLnBrk="1" fontAlgn="auto" hangingPunct="1">
              <a:spcAft>
                <a:spcPts val="0"/>
              </a:spcAft>
              <a:defRPr/>
            </a:pPr>
            <a:r>
              <a:rPr lang="en-US" altLang="zh-TW" sz="3200" b="1" dirty="0">
                <a:latin typeface="Times New Roman" panose="02020603050405020304" pitchFamily="18" charset="0"/>
                <a:ea typeface="DFKai-SB" panose="03000509000000000000" pitchFamily="65" charset="-120"/>
                <a:cs typeface="Times New Roman" panose="02020603050405020304" pitchFamily="18" charset="0"/>
              </a:rPr>
              <a:t>The king of the world, all the nobles,</a:t>
            </a:r>
            <a:br>
              <a:rPr lang="en-US" altLang="zh-TW" sz="3200" b="1" dirty="0">
                <a:latin typeface="Times New Roman" panose="02020603050405020304" pitchFamily="18" charset="0"/>
                <a:ea typeface="DFKai-SB" panose="03000509000000000000" pitchFamily="65" charset="-120"/>
                <a:cs typeface="Times New Roman" panose="02020603050405020304" pitchFamily="18" charset="0"/>
              </a:rPr>
            </a:br>
            <a:r>
              <a:rPr lang="en-US" altLang="zh-TW" sz="3200" b="1" dirty="0">
                <a:latin typeface="Times New Roman" panose="02020603050405020304" pitchFamily="18" charset="0"/>
                <a:ea typeface="DFKai-SB" panose="03000509000000000000" pitchFamily="65" charset="-120"/>
                <a:cs typeface="Times New Roman" panose="02020603050405020304" pitchFamily="18" charset="0"/>
              </a:rPr>
              <a:t>Whoever the young, old, and men, women,</a:t>
            </a:r>
            <a:br>
              <a:rPr lang="en-US" altLang="zh-TW" sz="3200" b="1" dirty="0">
                <a:latin typeface="Times New Roman" panose="02020603050405020304" pitchFamily="18" charset="0"/>
                <a:ea typeface="DFKai-SB" panose="03000509000000000000" pitchFamily="65" charset="-120"/>
                <a:cs typeface="Times New Roman" panose="02020603050405020304" pitchFamily="18" charset="0"/>
              </a:rPr>
            </a:br>
            <a:r>
              <a:rPr lang="en-US" altLang="zh-TW" sz="3200" b="1" dirty="0">
                <a:latin typeface="Times New Roman" panose="02020603050405020304" pitchFamily="18" charset="0"/>
                <a:ea typeface="DFKai-SB" panose="03000509000000000000" pitchFamily="65" charset="-120"/>
                <a:cs typeface="Times New Roman" panose="02020603050405020304" pitchFamily="18" charset="0"/>
              </a:rPr>
              <a:t>All should praise His name for His Glory,</a:t>
            </a:r>
            <a:br>
              <a:rPr lang="en-US" altLang="zh-TW" sz="3200" b="1" dirty="0">
                <a:latin typeface="Times New Roman" panose="02020603050405020304" pitchFamily="18" charset="0"/>
                <a:ea typeface="DFKai-SB" panose="03000509000000000000" pitchFamily="65" charset="-120"/>
                <a:cs typeface="Times New Roman" panose="02020603050405020304" pitchFamily="18" charset="0"/>
              </a:rPr>
            </a:br>
            <a:r>
              <a:rPr lang="en-US" altLang="zh-TW" sz="3200" b="1" dirty="0">
                <a:latin typeface="Times New Roman" panose="02020603050405020304" pitchFamily="18" charset="0"/>
                <a:ea typeface="DFKai-SB" panose="03000509000000000000" pitchFamily="65" charset="-120"/>
                <a:cs typeface="Times New Roman" panose="02020603050405020304" pitchFamily="18" charset="0"/>
              </a:rPr>
              <a:t>This is our Lord, His is the honorable.</a:t>
            </a:r>
          </a:p>
        </p:txBody>
      </p:sp>
      <p:sp>
        <p:nvSpPr>
          <p:cNvPr id="26628" name="Rectangle 5"/>
          <p:cNvSpPr>
            <a:spLocks noGrp="1" noChangeArrowheads="1"/>
          </p:cNvSpPr>
          <p:nvPr>
            <p:ph idx="1"/>
          </p:nvPr>
        </p:nvSpPr>
        <p:spPr>
          <a:xfrm>
            <a:off x="0" y="237978"/>
            <a:ext cx="9144000" cy="3038622"/>
          </a:xfrm>
        </p:spPr>
        <p:txBody>
          <a:bodyPr>
            <a:noAutofit/>
            <a:scene3d>
              <a:camera prst="orthographicFront"/>
              <a:lightRig rig="threePt" dir="t"/>
            </a:scene3d>
            <a:sp3d extrusionH="57150">
              <a:bevelT w="82550" h="38100" prst="coolSlant"/>
            </a:sp3d>
          </a:bodyPr>
          <a:lstStyle/>
          <a:p>
            <a:pPr algn="ctr" eaLnBrk="1" hangingPunct="1">
              <a:lnSpc>
                <a:spcPct val="90000"/>
              </a:lnSpc>
              <a:buFontTx/>
              <a:buNone/>
            </a:pPr>
            <a:r>
              <a:rPr lang="zh-TW" altLang="en-US" sz="4400" b="1" dirty="0">
                <a:latin typeface="DFKai-SB" panose="03000509000000000000" pitchFamily="65" charset="-120"/>
                <a:ea typeface="DFKai-SB" panose="03000509000000000000" pitchFamily="65" charset="-120"/>
                <a:cs typeface="Microsoft Himalaya" panose="01010100010101010101" pitchFamily="2" charset="0"/>
              </a:rPr>
              <a:t>世上君王萬民</a:t>
            </a:r>
            <a:r>
              <a:rPr lang="en-US" altLang="zh-TW" sz="4400" b="1" dirty="0">
                <a:latin typeface="DFKai-SB" panose="03000509000000000000" pitchFamily="65" charset="-120"/>
                <a:ea typeface="DFKai-SB" panose="03000509000000000000" pitchFamily="65" charset="-120"/>
                <a:cs typeface="Microsoft Himalaya" panose="01010100010101010101" pitchFamily="2" charset="0"/>
              </a:rPr>
              <a:t>,</a:t>
            </a:r>
            <a:r>
              <a:rPr lang="zh-TW" altLang="en-US" sz="4400" b="1" dirty="0">
                <a:latin typeface="DFKai-SB" panose="03000509000000000000" pitchFamily="65" charset="-120"/>
                <a:ea typeface="DFKai-SB" panose="03000509000000000000" pitchFamily="65" charset="-120"/>
                <a:cs typeface="Microsoft Himalaya" panose="01010100010101010101" pitchFamily="2" charset="0"/>
              </a:rPr>
              <a:t>一切貴族官長</a:t>
            </a:r>
            <a:r>
              <a:rPr lang="en-US" altLang="zh-TW" sz="4400" b="1" dirty="0">
                <a:latin typeface="DFKai-SB" panose="03000509000000000000" pitchFamily="65" charset="-120"/>
                <a:ea typeface="DFKai-SB" panose="03000509000000000000" pitchFamily="65" charset="-120"/>
                <a:cs typeface="Microsoft Himalaya" panose="01010100010101010101" pitchFamily="2" charset="0"/>
              </a:rPr>
              <a:t>,</a:t>
            </a:r>
          </a:p>
          <a:p>
            <a:pPr algn="ctr" eaLnBrk="1" hangingPunct="1">
              <a:lnSpc>
                <a:spcPct val="90000"/>
              </a:lnSpc>
              <a:buFontTx/>
              <a:buNone/>
            </a:pPr>
            <a:r>
              <a:rPr lang="zh-TW" altLang="en-US" sz="4400" b="1" dirty="0">
                <a:latin typeface="DFKai-SB" panose="03000509000000000000" pitchFamily="65" charset="-120"/>
                <a:ea typeface="DFKai-SB" panose="03000509000000000000" pitchFamily="65" charset="-120"/>
                <a:cs typeface="Microsoft Himalaya" panose="01010100010101010101" pitchFamily="2" charset="0"/>
              </a:rPr>
              <a:t>青年男女世人</a:t>
            </a:r>
            <a:r>
              <a:rPr lang="en-US" altLang="zh-TW" sz="4400" b="1" dirty="0">
                <a:latin typeface="DFKai-SB" panose="03000509000000000000" pitchFamily="65" charset="-120"/>
                <a:ea typeface="DFKai-SB" panose="03000509000000000000" pitchFamily="65" charset="-120"/>
                <a:cs typeface="Microsoft Himalaya" panose="01010100010101010101" pitchFamily="2" charset="0"/>
              </a:rPr>
              <a:t>,</a:t>
            </a:r>
            <a:r>
              <a:rPr lang="zh-TW" altLang="en-US" sz="4400" b="1" dirty="0">
                <a:latin typeface="DFKai-SB" panose="03000509000000000000" pitchFamily="65" charset="-120"/>
                <a:ea typeface="DFKai-SB" panose="03000509000000000000" pitchFamily="65" charset="-120"/>
                <a:cs typeface="Microsoft Himalaya" panose="01010100010101010101" pitchFamily="2" charset="0"/>
              </a:rPr>
              <a:t>大小男婦老幼</a:t>
            </a:r>
            <a:r>
              <a:rPr lang="en-US" altLang="zh-TW" sz="4400" b="1" dirty="0">
                <a:latin typeface="DFKai-SB" panose="03000509000000000000" pitchFamily="65" charset="-120"/>
                <a:ea typeface="DFKai-SB" panose="03000509000000000000" pitchFamily="65" charset="-120"/>
                <a:cs typeface="Microsoft Himalaya" panose="01010100010101010101" pitchFamily="2" charset="0"/>
              </a:rPr>
              <a:t>,</a:t>
            </a:r>
          </a:p>
          <a:p>
            <a:pPr algn="ctr" eaLnBrk="1" hangingPunct="1">
              <a:lnSpc>
                <a:spcPct val="90000"/>
              </a:lnSpc>
              <a:buFontTx/>
              <a:buNone/>
            </a:pPr>
            <a:r>
              <a:rPr lang="zh-TW" altLang="en-US" sz="4400" b="1" dirty="0">
                <a:latin typeface="DFKai-SB" panose="03000509000000000000" pitchFamily="65" charset="-120"/>
                <a:ea typeface="DFKai-SB" panose="03000509000000000000" pitchFamily="65" charset="-120"/>
                <a:cs typeface="Microsoft Himalaya" panose="01010100010101010101" pitchFamily="2" charset="0"/>
              </a:rPr>
              <a:t>攏當對主讚美稱讚</a:t>
            </a:r>
            <a:r>
              <a:rPr lang="en-US" altLang="zh-TW" sz="4400" b="1" dirty="0">
                <a:latin typeface="DFKai-SB" panose="03000509000000000000" pitchFamily="65" charset="-120"/>
                <a:ea typeface="DFKai-SB" panose="03000509000000000000" pitchFamily="65" charset="-120"/>
                <a:cs typeface="Microsoft Himalaya" panose="01010100010101010101" pitchFamily="2" charset="0"/>
              </a:rPr>
              <a:t>,</a:t>
            </a:r>
          </a:p>
          <a:p>
            <a:pPr algn="ctr" eaLnBrk="1" hangingPunct="1">
              <a:lnSpc>
                <a:spcPct val="90000"/>
              </a:lnSpc>
              <a:buFontTx/>
              <a:buNone/>
            </a:pPr>
            <a:r>
              <a:rPr lang="zh-TW" altLang="en-US" sz="4400" b="1" dirty="0">
                <a:latin typeface="DFKai-SB" panose="03000509000000000000" pitchFamily="65" charset="-120"/>
                <a:ea typeface="DFKai-SB" panose="03000509000000000000" pitchFamily="65" charset="-120"/>
                <a:cs typeface="Microsoft Himalaya" panose="01010100010101010101" pitchFamily="2" charset="0"/>
              </a:rPr>
              <a:t>因為主名尊貴無限</a:t>
            </a:r>
            <a:r>
              <a:rPr lang="en-US" altLang="zh-TW" sz="4400" b="1" dirty="0">
                <a:latin typeface="DFKai-SB" panose="03000509000000000000" pitchFamily="65" charset="-120"/>
                <a:ea typeface="DFKai-SB" panose="03000509000000000000" pitchFamily="65" charset="-120"/>
                <a:cs typeface="Microsoft Himalaya" panose="01010100010101010101" pitchFamily="2" charset="0"/>
              </a:rPr>
              <a:t>.</a:t>
            </a:r>
          </a:p>
          <a:p>
            <a:pPr eaLnBrk="1" hangingPunct="1">
              <a:lnSpc>
                <a:spcPct val="90000"/>
              </a:lnSpc>
              <a:buFontTx/>
              <a:buNone/>
            </a:pPr>
            <a:r>
              <a:rPr lang="en-US" altLang="zh-TW" sz="1400" b="1" dirty="0">
                <a:latin typeface="DFKai-SB" panose="03000509000000000000" pitchFamily="65" charset="-120"/>
                <a:ea typeface="DFKai-SB" panose="03000509000000000000" pitchFamily="65" charset="-120"/>
              </a:rPr>
              <a:t> </a:t>
            </a:r>
            <a:endParaRPr lang="zh-TW" altLang="en-US" sz="4500" b="1" dirty="0">
              <a:latin typeface="DFKai-SB" panose="03000509000000000000" pitchFamily="65" charset="-120"/>
              <a:ea typeface="DFKai-SB" panose="03000509000000000000" pitchFamily="65" charset="-120"/>
            </a:endParaRPr>
          </a:p>
          <a:p>
            <a:pPr eaLnBrk="1" hangingPunct="1">
              <a:lnSpc>
                <a:spcPct val="90000"/>
              </a:lnSpc>
              <a:buFontTx/>
              <a:buNone/>
            </a:pPr>
            <a:endParaRPr lang="zh-TW" altLang="en-US" sz="4400" b="1" dirty="0">
              <a:latin typeface="DFKai-SB" panose="03000509000000000000" pitchFamily="65" charset="-120"/>
              <a:ea typeface="DFKai-SB" panose="03000509000000000000" pitchFamily="65" charset="-120"/>
            </a:endParaRPr>
          </a:p>
          <a:p>
            <a:pPr eaLnBrk="1" hangingPunct="1">
              <a:lnSpc>
                <a:spcPct val="90000"/>
              </a:lnSpc>
              <a:buFontTx/>
              <a:buNone/>
            </a:pPr>
            <a:endParaRPr lang="zh-TW" altLang="en-US" sz="4400" b="1" dirty="0">
              <a:latin typeface="DFKai-SB" panose="03000509000000000000" pitchFamily="65" charset="-120"/>
              <a:ea typeface="DFKai-SB" panose="03000509000000000000" pitchFamily="65" charset="-120"/>
            </a:endParaRPr>
          </a:p>
          <a:p>
            <a:pPr eaLnBrk="1" hangingPunct="1">
              <a:lnSpc>
                <a:spcPct val="90000"/>
              </a:lnSpc>
              <a:buFontTx/>
              <a:buNone/>
            </a:pPr>
            <a:r>
              <a:rPr lang="zh-TW" altLang="en-US" sz="4000" b="1" dirty="0">
                <a:latin typeface="DFKai-SB" panose="03000509000000000000" pitchFamily="65" charset="-120"/>
                <a:ea typeface="DFKai-SB" panose="03000509000000000000" pitchFamily="65" charset="-120"/>
              </a:rPr>
              <a:t> </a:t>
            </a:r>
          </a:p>
          <a:p>
            <a:pPr eaLnBrk="1" hangingPunct="1">
              <a:lnSpc>
                <a:spcPct val="90000"/>
              </a:lnSpc>
              <a:buFontTx/>
              <a:buNone/>
            </a:pPr>
            <a:r>
              <a:rPr lang="zh-TW" altLang="en-US" sz="4600" b="1" dirty="0">
                <a:latin typeface="DFKai-SB" panose="03000509000000000000" pitchFamily="65" charset="-120"/>
                <a:ea typeface="DFKai-SB" panose="03000509000000000000" pitchFamily="65" charset="-120"/>
              </a:rPr>
              <a:t> </a:t>
            </a:r>
          </a:p>
          <a:p>
            <a:pPr eaLnBrk="1" hangingPunct="1">
              <a:lnSpc>
                <a:spcPct val="90000"/>
              </a:lnSpc>
              <a:buFontTx/>
              <a:buNone/>
            </a:pPr>
            <a:r>
              <a:rPr lang="zh-TW" altLang="en-US" sz="4600" b="1" dirty="0">
                <a:latin typeface="DFKai-SB" panose="03000509000000000000" pitchFamily="65" charset="-120"/>
                <a:ea typeface="DFKai-SB" panose="03000509000000000000" pitchFamily="65" charset="-120"/>
              </a:rPr>
              <a:t> </a:t>
            </a:r>
          </a:p>
          <a:p>
            <a:pPr eaLnBrk="1" hangingPunct="1">
              <a:lnSpc>
                <a:spcPct val="90000"/>
              </a:lnSpc>
              <a:buFontTx/>
              <a:buNone/>
            </a:pPr>
            <a:endParaRPr lang="zh-TW" altLang="en-US" sz="4600" b="1" dirty="0">
              <a:latin typeface="DFKai-SB" panose="03000509000000000000" pitchFamily="65" charset="-120"/>
              <a:ea typeface="DFKai-SB" panose="03000509000000000000" pitchFamily="65" charset="-120"/>
            </a:endParaRPr>
          </a:p>
          <a:p>
            <a:pPr eaLnBrk="1" hangingPunct="1">
              <a:lnSpc>
                <a:spcPct val="90000"/>
              </a:lnSpc>
              <a:buFontTx/>
              <a:buNone/>
            </a:pPr>
            <a:endParaRPr lang="zh-TW" altLang="en-US" sz="4400" b="1" dirty="0">
              <a:latin typeface="DFKai-SB" panose="03000509000000000000" pitchFamily="65" charset="-120"/>
              <a:ea typeface="DFKai-SB" panose="03000509000000000000" pitchFamily="65" charset="-120"/>
            </a:endParaRPr>
          </a:p>
          <a:p>
            <a:pPr eaLnBrk="1" hangingPunct="1">
              <a:lnSpc>
                <a:spcPct val="90000"/>
              </a:lnSpc>
              <a:buFontTx/>
              <a:buNone/>
            </a:pPr>
            <a:endParaRPr lang="zh-TW" altLang="en-US" sz="5400" b="1" dirty="0">
              <a:latin typeface="標楷體" pitchFamily="65" charset="-120"/>
              <a:ea typeface="標楷體" pitchFamily="65" charset="-120"/>
            </a:endParaRPr>
          </a:p>
          <a:p>
            <a:pPr eaLnBrk="1" hangingPunct="1">
              <a:lnSpc>
                <a:spcPct val="90000"/>
              </a:lnSpc>
              <a:buFontTx/>
              <a:buNone/>
            </a:pPr>
            <a:endParaRPr lang="zh-TW" altLang="en-US" sz="4200" dirty="0">
              <a:latin typeface="標楷體" pitchFamily="65" charset="-120"/>
              <a:ea typeface="標楷體" pitchFamily="65" charset="-120"/>
            </a:endParaRPr>
          </a:p>
          <a:p>
            <a:pPr eaLnBrk="1" hangingPunct="1">
              <a:lnSpc>
                <a:spcPct val="90000"/>
              </a:lnSpc>
              <a:buFontTx/>
              <a:buNone/>
            </a:pPr>
            <a:r>
              <a:rPr lang="en-US" altLang="zh-TW" sz="1400" dirty="0">
                <a:latin typeface="標楷體" pitchFamily="65" charset="-120"/>
                <a:ea typeface="標楷體" pitchFamily="65" charset="-120"/>
              </a:rPr>
              <a:t> </a:t>
            </a:r>
            <a:endParaRPr lang="zh-TW" altLang="en-US" sz="1400" dirty="0">
              <a:latin typeface="標楷體" pitchFamily="65" charset="-120"/>
              <a:ea typeface="標楷體" pitchFamily="65" charset="-120"/>
            </a:endParaRPr>
          </a:p>
        </p:txBody>
      </p:sp>
    </p:spTree>
    <p:extLst>
      <p:ext uri="{BB962C8B-B14F-4D97-AF65-F5344CB8AC3E}">
        <p14:creationId xmlns:p14="http://schemas.microsoft.com/office/powerpoint/2010/main" val="668843003"/>
      </p:ext>
    </p:extLst>
  </p:cSld>
  <p:clrMapOvr>
    <a:masterClrMapping/>
  </p:clrMapOvr>
</p:sld>
</file>

<file path=ppt/theme/theme1.xml><?xml version="1.0" encoding="utf-8"?>
<a:theme xmlns:a="http://schemas.openxmlformats.org/drawingml/2006/main" name="2_預設簡報設計">
  <a:themeElements>
    <a:clrScheme name="1_預設簡報設計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預設簡報設計">
      <a:majorFont>
        <a:latin typeface="Times New Roman"/>
        <a:ea typeface="標楷體"/>
        <a:cs typeface=""/>
      </a:majorFont>
      <a:minorFont>
        <a:latin typeface="Times New Roman"/>
        <a:ea typeface="標楷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4800" b="1" i="0" u="none" strike="noStrike" cap="none" normalizeH="0" baseline="0" smtClean="0">
            <a:ln>
              <a:noFill/>
            </a:ln>
            <a:solidFill>
              <a:schemeClr val="tx1"/>
            </a:solidFill>
            <a:effectLst/>
            <a:latin typeface="Times New Roman" pitchFamily="18" charset="0"/>
            <a:ea typeface="新細明體" pitchFamily="18"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4800" b="1" i="0" u="none" strike="noStrike" cap="none" normalizeH="0" baseline="0" smtClean="0">
            <a:ln>
              <a:noFill/>
            </a:ln>
            <a:solidFill>
              <a:schemeClr val="tx1"/>
            </a:solidFill>
            <a:effectLst/>
            <a:latin typeface="Times New Roman" pitchFamily="18" charset="0"/>
            <a:ea typeface="新細明體" pitchFamily="18" charset="-120"/>
          </a:defRPr>
        </a:defPPr>
      </a:lstStyle>
    </a:lnDef>
  </a:objectDefaults>
  <a:extraClrSchemeLst>
    <a:extraClrScheme>
      <a:clrScheme name="1_預設簡報設計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預設簡報設計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預設簡報設計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預設簡報設計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預設簡報設計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預設簡報設計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預設簡報設計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9808</TotalTime>
  <Words>246</Words>
  <Application>Microsoft Office PowerPoint</Application>
  <PresentationFormat>On-screen Show (4:3)</PresentationFormat>
  <Paragraphs>70</Paragraphs>
  <Slides>5</Slides>
  <Notes>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5</vt:i4>
      </vt:variant>
    </vt:vector>
  </HeadingPairs>
  <TitlesOfParts>
    <vt:vector size="14" baseType="lpstr">
      <vt:lpstr>DFKai-SB</vt:lpstr>
      <vt:lpstr>DFKai-SB</vt:lpstr>
      <vt:lpstr>Adobe Caslon Pro Bold</vt:lpstr>
      <vt:lpstr>Arial</vt:lpstr>
      <vt:lpstr>Arial Narrow</vt:lpstr>
      <vt:lpstr>Calibri</vt:lpstr>
      <vt:lpstr>Times New Roman</vt:lpstr>
      <vt:lpstr>2_預設簡報設計</vt:lpstr>
      <vt:lpstr>6_Office Theme</vt:lpstr>
      <vt:lpstr>當讚美耶和華 O Praise the Lord our God</vt:lpstr>
      <vt:lpstr>Praise the Lord all ye people;  praise God in His sanctuary, All ye people should come, praise Him with Angeles  The Sun, moons, stars and all, Come and praise His name for His Glory.</vt:lpstr>
      <vt:lpstr>All over the sky and the water,  join together to praise Him, God speaks, all have been created, He built everything eternally, He has rules that cannot be abolished.</vt:lpstr>
      <vt:lpstr>All the abyss big fish,  the fire and the clouds are hail, The fruit of the trees,  all the flowers on the top of the mountain, Beast, flying bird, worm everything Come and praise His name.</vt:lpstr>
      <vt:lpstr>The king of the world, all the nobles, Whoever the young, old, and men, women, All should praise His name for His Glory, This is our Lord, His is the honorable.</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歡迎您來到 柑縣台灣基督長老教會  開闊布棚、堅固杙仔  請肅靜,預備心來敬拜上帝  請關掉您的手機,傳呼器…</dc:title>
  <dc:creator>Tai</dc:creator>
  <cp:lastModifiedBy>Jonathan</cp:lastModifiedBy>
  <cp:revision>929</cp:revision>
  <dcterms:created xsi:type="dcterms:W3CDTF">2015-12-30T23:14:56Z</dcterms:created>
  <dcterms:modified xsi:type="dcterms:W3CDTF">2019-08-18T05:03:56Z</dcterms:modified>
</cp:coreProperties>
</file>