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5984" r:id="rId2"/>
  </p:sldMasterIdLst>
  <p:notesMasterIdLst>
    <p:notesMasterId r:id="rId7"/>
  </p:notesMasterIdLst>
  <p:sldIdLst>
    <p:sldId id="2562" r:id="rId3"/>
    <p:sldId id="2563" r:id="rId4"/>
    <p:sldId id="2564" r:id="rId5"/>
    <p:sldId id="25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C22"/>
    <a:srgbClr val="9E5E00"/>
    <a:srgbClr val="A14D07"/>
    <a:srgbClr val="FF3300"/>
    <a:srgbClr val="0033CC"/>
    <a:srgbClr val="000066"/>
    <a:srgbClr val="3B1A0B"/>
    <a:srgbClr val="FF0D0D"/>
    <a:srgbClr val="001B46"/>
    <a:srgbClr val="000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6030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040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715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866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569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8035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2782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16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3036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54468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661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9448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85" r:id="rId1"/>
    <p:sldLayoutId id="2147485986" r:id="rId2"/>
    <p:sldLayoutId id="2147485987" r:id="rId3"/>
    <p:sldLayoutId id="2147485988" r:id="rId4"/>
    <p:sldLayoutId id="2147485989" r:id="rId5"/>
    <p:sldLayoutId id="2147485990" r:id="rId6"/>
    <p:sldLayoutId id="2147485991" r:id="rId7"/>
    <p:sldLayoutId id="2147485992" r:id="rId8"/>
    <p:sldLayoutId id="2147485993" r:id="rId9"/>
    <p:sldLayoutId id="2147485994" r:id="rId10"/>
    <p:sldLayoutId id="21474859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01000" cy="43830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 詩</a:t>
            </a:r>
            <a:br>
              <a:rPr lang="en-US" altLang="zh-TW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22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耶穌召我來行天路</a:t>
            </a:r>
            <a:br>
              <a:rPr lang="en-US" altLang="zh-TW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周琇真 長老</a:t>
            </a:r>
            <a:endParaRPr lang="en-US" altLang="zh-TW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514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990600" cy="573087"/>
          </a:xfrm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1/3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46482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耶穌召我來行天路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導我向前日日進步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世間無論危險艱苦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救主耶穌時刻保護</a:t>
            </a:r>
            <a:endParaRPr lang="en-US" altLang="zh-TW" sz="42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我的救主耶穌基督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全能聖手時刻保護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我愛盡心做祢學生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祢大施恩親手保護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879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990600" cy="573087"/>
          </a:xfrm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2/3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46482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無論抵著煩惱艱苦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抑是得行平坦路途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無論海面抑是山頂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逐時逐位主永保護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我的救主耶穌基督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全能聖手時刻保護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我愛盡心做祢學生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祢大施恩親手保護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474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990600" cy="573087"/>
          </a:xfrm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3/3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46482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今求救主常常照顧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賞賜聖神扶持幫助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到尾卡贏死失權勢</a:t>
            </a:r>
            <a:r>
              <a:rPr lang="en-US" altLang="zh-TW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2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盡一世人得主保護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我的救主耶穌基督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全能聖手時刻保護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我愛盡心做祢學生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祢大施恩親手保護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9776330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209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DFKai-SB</vt:lpstr>
      <vt:lpstr>DFKai-SB</vt:lpstr>
      <vt:lpstr>Arial</vt:lpstr>
      <vt:lpstr>Arial Narrow</vt:lpstr>
      <vt:lpstr>Calibri</vt:lpstr>
      <vt:lpstr>Times New Roman</vt:lpstr>
      <vt:lpstr>2_預設簡報設計</vt:lpstr>
      <vt:lpstr>6_Office Theme</vt:lpstr>
      <vt:lpstr>獻 詩  耶穌召我來行天路   周琇真 長老</vt:lpstr>
      <vt:lpstr> 1/3</vt:lpstr>
      <vt:lpstr> 2/3</vt:lpstr>
      <vt:lpstr> 3/3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1072</cp:revision>
  <dcterms:created xsi:type="dcterms:W3CDTF">2015-12-30T23:14:56Z</dcterms:created>
  <dcterms:modified xsi:type="dcterms:W3CDTF">2019-08-25T15:19:12Z</dcterms:modified>
</cp:coreProperties>
</file>