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6" r:id="rId2"/>
    <p:sldId id="2587" r:id="rId3"/>
    <p:sldId id="2588" r:id="rId4"/>
    <p:sldId id="2589" r:id="rId5"/>
    <p:sldId id="259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 Narrow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 Narrow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 Narrow" pitchFamily="34" charset="0"/>
              </a:defRPr>
            </a:lvl1pPr>
          </a:lstStyle>
          <a:p>
            <a:pPr>
              <a:defRPr/>
            </a:pPr>
            <a:fld id="{9920D2D0-70F6-481F-8666-DD1EBABBEEA2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2883932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 Narrow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 Narrow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 Narrow" pitchFamily="34" charset="0"/>
              </a:defRPr>
            </a:lvl1pPr>
          </a:lstStyle>
          <a:p>
            <a:pPr>
              <a:defRPr/>
            </a:pPr>
            <a:fld id="{92C6B0D1-2E46-4C1D-BAD4-01C5890F7080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7703023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 Narrow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 Narrow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 Narrow" pitchFamily="34" charset="0"/>
              </a:defRPr>
            </a:lvl1pPr>
          </a:lstStyle>
          <a:p>
            <a:pPr>
              <a:defRPr/>
            </a:pPr>
            <a:fld id="{FA71F0A4-4210-4C0C-966B-2DA391D4FC48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094194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 Narrow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 Narrow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 Narrow" pitchFamily="34" charset="0"/>
              </a:defRPr>
            </a:lvl1pPr>
          </a:lstStyle>
          <a:p>
            <a:pPr>
              <a:defRPr/>
            </a:pPr>
            <a:fld id="{EDEBEFDE-1522-4F61-995C-2EA730593DF6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36098012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 Narrow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 Narrow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 Narrow" pitchFamily="34" charset="0"/>
              </a:defRPr>
            </a:lvl1pPr>
          </a:lstStyle>
          <a:p>
            <a:pPr>
              <a:defRPr/>
            </a:pPr>
            <a:fld id="{ECEB76DE-AE35-4F34-BB22-D5C278086492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41744871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 Narrow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 Narrow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 Narrow" pitchFamily="34" charset="0"/>
              </a:defRPr>
            </a:lvl1pPr>
          </a:lstStyle>
          <a:p>
            <a:pPr>
              <a:defRPr/>
            </a:pPr>
            <a:fld id="{B06D0644-C840-4D59-9CED-C856C631E47C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2026108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 Narrow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 Narrow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 Narrow" pitchFamily="34" charset="0"/>
              </a:defRPr>
            </a:lvl1pPr>
          </a:lstStyle>
          <a:p>
            <a:pPr>
              <a:defRPr/>
            </a:pPr>
            <a:fld id="{496A6D48-0846-4D2C-8725-17A2F0317AC5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5887733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 Narrow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 Narrow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 Narrow" pitchFamily="34" charset="0"/>
              </a:defRPr>
            </a:lvl1pPr>
          </a:lstStyle>
          <a:p>
            <a:pPr>
              <a:defRPr/>
            </a:pPr>
            <a:fld id="{D030CD30-4D23-405A-9102-2D7090C6ACD6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944841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 Narrow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 Narrow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 Narrow" pitchFamily="34" charset="0"/>
              </a:defRPr>
            </a:lvl1pPr>
          </a:lstStyle>
          <a:p>
            <a:pPr>
              <a:defRPr/>
            </a:pPr>
            <a:fld id="{8012FDDF-37CC-4746-92D7-B2E19878BD4E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2294452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 Narrow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 Narrow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 Narrow" pitchFamily="34" charset="0"/>
              </a:defRPr>
            </a:lvl1pPr>
          </a:lstStyle>
          <a:p>
            <a:pPr>
              <a:defRPr/>
            </a:pPr>
            <a:fld id="{3ACF575B-3EA6-4EFC-9700-526663CBC573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24344919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Arial Narrow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Arial Narrow" pitchFamily="34" charset="0"/>
              </a:defRPr>
            </a:lvl1pPr>
          </a:lstStyle>
          <a:p>
            <a:pPr>
              <a:defRPr/>
            </a:pPr>
            <a:endParaRPr lang="en-US" altLang="zh-TW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 Narrow" pitchFamily="34" charset="0"/>
              </a:defRPr>
            </a:lvl1pPr>
          </a:lstStyle>
          <a:p>
            <a:pPr>
              <a:defRPr/>
            </a:pPr>
            <a:fld id="{2CF33446-0737-4531-9976-57431BBDEC9E}" type="slidenum">
              <a:rPr lang="en-US" altLang="zh-TW"/>
              <a:pPr>
                <a:defRPr/>
              </a:pPr>
              <a:t>‹#›</a:t>
            </a:fld>
            <a:endParaRPr lang="en-US" altLang="zh-TW"/>
          </a:p>
        </p:txBody>
      </p:sp>
    </p:spTree>
    <p:extLst>
      <p:ext uri="{BB962C8B-B14F-4D97-AF65-F5344CB8AC3E}">
        <p14:creationId xmlns:p14="http://schemas.microsoft.com/office/powerpoint/2010/main" val="11259643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205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prstClr val="black">
                    <a:tint val="75000"/>
                  </a:prstClr>
                </a:solidFill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kumimoji="1" lang="en-US" altLang="zh-T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prstClr val="black">
                    <a:tint val="75000"/>
                  </a:prstClr>
                </a:solidFill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kumimoji="1" lang="en-US" altLang="zh-TW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prstClr val="black">
                    <a:tint val="75000"/>
                  </a:prstClr>
                </a:solidFill>
                <a:latin typeface="Arial" charset="0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376BEAD-52D2-4976-B00B-D1AB335317BC}" type="slidenum">
              <a:rPr kumimoji="1" lang="en-US" altLang="zh-TW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kumimoji="1" lang="en-US" altLang="zh-TW"/>
          </a:p>
        </p:txBody>
      </p:sp>
    </p:spTree>
    <p:extLst>
      <p:ext uri="{BB962C8B-B14F-4D97-AF65-F5344CB8AC3E}">
        <p14:creationId xmlns:p14="http://schemas.microsoft.com/office/powerpoint/2010/main" val="33880927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  <a:ea typeface="新細明體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0"/>
            <a:ext cx="9144000" cy="6858000"/>
          </a:xfrm>
          <a:prstGeom prst="rect">
            <a:avLst/>
          </a:prstGeom>
        </p:spPr>
      </p:pic>
      <p:sp>
        <p:nvSpPr>
          <p:cNvPr id="2052" name="Rectangle 4"/>
          <p:cNvSpPr>
            <a:spLocks noGrp="1" noChangeArrowheads="1"/>
          </p:cNvSpPr>
          <p:nvPr>
            <p:ph type="title"/>
          </p:nvPr>
        </p:nvSpPr>
        <p:spPr>
          <a:xfrm>
            <a:off x="2019300" y="76200"/>
            <a:ext cx="8153400" cy="5105400"/>
          </a:xfrm>
        </p:spPr>
        <p:txBody>
          <a:bodyPr rtlCol="0">
            <a:noAutofit/>
            <a:scene3d>
              <a:camera prst="orthographicFront"/>
              <a:lightRig rig="threePt" dir="t"/>
            </a:scene3d>
            <a:sp3d extrusionH="57150">
              <a:bevelT w="82550" h="38100" prst="coolSlant"/>
            </a:sp3d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zh-TW" altLang="en-US" sz="60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獻 詩</a:t>
            </a:r>
            <a:br>
              <a:rPr lang="en-US" altLang="zh-TW" sz="60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</a:br>
            <a:br>
              <a:rPr lang="en-US" altLang="zh-TW" sz="22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66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唱謳咾的歌</a:t>
            </a:r>
            <a:br>
              <a:rPr lang="en-US" altLang="zh-TW" sz="60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</a:br>
            <a:br>
              <a:rPr lang="en-US" altLang="zh-TW" sz="60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54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林静宜 姊妹</a:t>
            </a:r>
            <a:endParaRPr lang="en-US" altLang="zh-TW" sz="5400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4885627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0"/>
            <a:ext cx="9144000" cy="6858000"/>
          </a:xfrm>
          <a:prstGeom prst="rect">
            <a:avLst/>
          </a:prstGeom>
        </p:spPr>
      </p:pic>
      <p:sp>
        <p:nvSpPr>
          <p:cNvPr id="2052" name="Rectangle 4"/>
          <p:cNvSpPr>
            <a:spLocks noGrp="1" noChangeArrowheads="1"/>
          </p:cNvSpPr>
          <p:nvPr>
            <p:ph type="title"/>
          </p:nvPr>
        </p:nvSpPr>
        <p:spPr>
          <a:xfrm>
            <a:off x="1752600" y="228600"/>
            <a:ext cx="8610600" cy="6096000"/>
          </a:xfrm>
        </p:spPr>
        <p:txBody>
          <a:bodyPr rtlCol="0">
            <a:noAutofit/>
            <a:scene3d>
              <a:camera prst="orthographicFront"/>
              <a:lightRig rig="threePt" dir="t"/>
            </a:scene3d>
            <a:sp3d extrusionH="57150">
              <a:bevelT w="82550" h="38100" prst="coolSlant"/>
            </a:sp3d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zh-TW" altLang="en-US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懇求天父永與我同行</a:t>
            </a:r>
            <a:br>
              <a:rPr lang="en-US" altLang="zh-TW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用袮慈悲聖手引導我 </a:t>
            </a:r>
            <a:br>
              <a:rPr lang="zh-TW" altLang="en-US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懇求救主掌管我生命</a:t>
            </a:r>
            <a:br>
              <a:rPr lang="en-US" altLang="zh-TW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賜我平安 互我完全 </a:t>
            </a:r>
            <a:br>
              <a:rPr lang="zh-TW" altLang="en-US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無論我行、我坐抑休睡</a:t>
            </a:r>
            <a:br>
              <a:rPr lang="en-US" altLang="zh-TW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祢的疼時刻與我同在</a:t>
            </a:r>
            <a:br>
              <a:rPr lang="zh-TW" altLang="en-US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感謝祢用這款大愛疼</a:t>
            </a:r>
            <a:br>
              <a:rPr lang="zh-TW" altLang="en-US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互我喜樂助我一生</a:t>
            </a:r>
            <a:br>
              <a:rPr lang="zh-TW" altLang="en-US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</a:br>
            <a:endParaRPr lang="zh-TW" altLang="en-US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752601" y="6019801"/>
            <a:ext cx="429883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3600" dirty="0">
                <a:solidFill>
                  <a:prstClr val="white"/>
                </a:solidFill>
                <a:latin typeface="Calibri"/>
                <a:ea typeface="新細明體" panose="02020500000000000000" pitchFamily="18" charset="-120"/>
              </a:rPr>
              <a:t>1</a:t>
            </a:r>
            <a:endParaRPr lang="en-US" sz="3600" dirty="0">
              <a:solidFill>
                <a:prstClr val="white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271158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0"/>
            <a:ext cx="9144000" cy="6858000"/>
          </a:xfrm>
          <a:prstGeom prst="rect">
            <a:avLst/>
          </a:prstGeom>
        </p:spPr>
      </p:pic>
      <p:sp>
        <p:nvSpPr>
          <p:cNvPr id="2052" name="Rectangle 4"/>
          <p:cNvSpPr>
            <a:spLocks noGrp="1" noChangeArrowheads="1"/>
          </p:cNvSpPr>
          <p:nvPr>
            <p:ph type="title"/>
          </p:nvPr>
        </p:nvSpPr>
        <p:spPr>
          <a:xfrm>
            <a:off x="1758669" y="685800"/>
            <a:ext cx="8686800" cy="4953000"/>
          </a:xfrm>
        </p:spPr>
        <p:txBody>
          <a:bodyPr rtlCol="0">
            <a:noAutofit/>
            <a:scene3d>
              <a:camera prst="orthographicFront"/>
              <a:lightRig rig="threePt" dir="t"/>
            </a:scene3d>
            <a:sp3d extrusionH="57150">
              <a:bevelT w="82550" h="38100" prst="coolSlant"/>
            </a:sp3d>
          </a:bodyPr>
          <a:lstStyle/>
          <a:p>
            <a:pPr eaLnBrk="1" fontAlgn="auto" hangingPunct="1">
              <a:spcAft>
                <a:spcPts val="0"/>
              </a:spcAft>
              <a:defRPr/>
            </a:pPr>
            <a:br>
              <a:rPr lang="en-US" altLang="zh-TW" sz="54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54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我的生命親像歌要謳咾</a:t>
            </a:r>
            <a:br>
              <a:rPr lang="zh-TW" altLang="en-US" sz="54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54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感恩的歌 喜樂的歌</a:t>
            </a:r>
            <a:br>
              <a:rPr lang="zh-TW" altLang="en-US" sz="54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54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我要唱一首疼的歌</a:t>
            </a:r>
            <a:br>
              <a:rPr lang="zh-TW" altLang="en-US" sz="54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54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與世人同分享</a:t>
            </a:r>
            <a:br>
              <a:rPr lang="zh-TW" altLang="en-US" sz="54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54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我心謳咾無息</a:t>
            </a:r>
            <a:br>
              <a:rPr lang="zh-TW" altLang="en-US" sz="54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</a:br>
            <a:br>
              <a:rPr lang="zh-TW" altLang="en-US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</a:br>
            <a:endParaRPr lang="zh-TW" altLang="en-US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752601" y="6019801"/>
            <a:ext cx="429883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dirty="0">
                <a:solidFill>
                  <a:prstClr val="white"/>
                </a:solidFill>
                <a:latin typeface="Calibri"/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4859152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0"/>
            <a:ext cx="9144000" cy="6858000"/>
          </a:xfrm>
          <a:prstGeom prst="rect">
            <a:avLst/>
          </a:prstGeom>
        </p:spPr>
      </p:pic>
      <p:sp>
        <p:nvSpPr>
          <p:cNvPr id="2052" name="Rectangle 4"/>
          <p:cNvSpPr>
            <a:spLocks noGrp="1" noChangeArrowheads="1"/>
          </p:cNvSpPr>
          <p:nvPr>
            <p:ph type="title"/>
          </p:nvPr>
        </p:nvSpPr>
        <p:spPr>
          <a:xfrm>
            <a:off x="1752600" y="685800"/>
            <a:ext cx="8610600" cy="5867400"/>
          </a:xfrm>
        </p:spPr>
        <p:txBody>
          <a:bodyPr rtlCol="0">
            <a:noAutofit/>
            <a:scene3d>
              <a:camera prst="orthographicFront"/>
              <a:lightRig rig="threePt" dir="t"/>
            </a:scene3d>
            <a:sp3d extrusionH="57150">
              <a:bevelT w="82550" h="38100" prst="coolSlant"/>
            </a:sp3d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zh-TW" altLang="en-US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我惦主的內面攏無驚</a:t>
            </a:r>
            <a:br>
              <a:rPr lang="zh-TW" altLang="en-US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因為主永遠與我同行</a:t>
            </a:r>
            <a:br>
              <a:rPr lang="zh-TW" altLang="en-US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我心確信主是永遠活</a:t>
            </a:r>
            <a:br>
              <a:rPr lang="zh-TW" altLang="en-US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互人盼望 互人勇壯</a:t>
            </a:r>
            <a:br>
              <a:rPr lang="zh-TW" altLang="en-US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我要盡心盡意服事祢</a:t>
            </a:r>
            <a:br>
              <a:rPr lang="zh-TW" altLang="en-US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我要高舉祢至聖尊名</a:t>
            </a:r>
            <a:br>
              <a:rPr lang="zh-TW" altLang="en-US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擱要傳揚祢恩典愛疼</a:t>
            </a:r>
            <a:br>
              <a:rPr lang="zh-TW" altLang="en-US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互全人類知你的疼</a:t>
            </a:r>
            <a:br>
              <a:rPr lang="zh-TW" altLang="en-US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</a:br>
            <a:endParaRPr lang="zh-TW" altLang="en-US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752601" y="6019801"/>
            <a:ext cx="429883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dirty="0">
                <a:solidFill>
                  <a:prstClr val="white"/>
                </a:solidFill>
                <a:latin typeface="Calibri"/>
              </a:rPr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15278543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0" y="0"/>
            <a:ext cx="9144000" cy="6858000"/>
          </a:xfrm>
          <a:prstGeom prst="rect">
            <a:avLst/>
          </a:prstGeom>
        </p:spPr>
      </p:pic>
      <p:sp>
        <p:nvSpPr>
          <p:cNvPr id="2052" name="Rectangle 4"/>
          <p:cNvSpPr>
            <a:spLocks noGrp="1" noChangeArrowheads="1"/>
          </p:cNvSpPr>
          <p:nvPr>
            <p:ph type="title"/>
          </p:nvPr>
        </p:nvSpPr>
        <p:spPr>
          <a:xfrm>
            <a:off x="1790700" y="457201"/>
            <a:ext cx="8610600" cy="6038165"/>
          </a:xfrm>
        </p:spPr>
        <p:txBody>
          <a:bodyPr rtlCol="0">
            <a:noAutofit/>
            <a:scene3d>
              <a:camera prst="orthographicFront"/>
              <a:lightRig rig="threePt" dir="t"/>
            </a:scene3d>
            <a:sp3d extrusionH="57150">
              <a:bevelT w="82550" h="38100" prst="coolSlant"/>
            </a:sp3d>
          </a:bodyPr>
          <a:lstStyle/>
          <a:p>
            <a:pPr eaLnBrk="1" fontAlgn="auto" hangingPunct="1">
              <a:spcAft>
                <a:spcPts val="0"/>
              </a:spcAft>
              <a:defRPr/>
            </a:pPr>
            <a:br>
              <a:rPr lang="en-US" altLang="zh-TW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</a:br>
            <a:br>
              <a:rPr lang="en-US" altLang="zh-TW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我的生命親像歌要謳咾</a:t>
            </a:r>
            <a:br>
              <a:rPr lang="zh-TW" altLang="en-US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感恩的歌 喜樂的歌</a:t>
            </a:r>
            <a:br>
              <a:rPr lang="zh-TW" altLang="en-US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我要唱這首疼的歌與世人同分享</a:t>
            </a:r>
            <a:br>
              <a:rPr lang="zh-TW" altLang="en-US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我心謳咾無息</a:t>
            </a:r>
            <a:br>
              <a:rPr lang="zh-TW" altLang="en-US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</a:br>
            <a:br>
              <a:rPr lang="zh-TW" altLang="en-US" sz="2000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我的生命親像歌要謳咾</a:t>
            </a:r>
            <a:br>
              <a:rPr lang="zh-TW" altLang="en-US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感恩的歌 喜樂的歌</a:t>
            </a:r>
            <a:br>
              <a:rPr lang="zh-TW" altLang="en-US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我要唱這首疼的歌與世人同分享</a:t>
            </a:r>
            <a:br>
              <a:rPr lang="zh-TW" altLang="en-US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我心謳咾無息 哈利路亞！</a:t>
            </a:r>
            <a:br>
              <a:rPr lang="zh-TW" altLang="en-US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</a:br>
            <a:br>
              <a:rPr lang="zh-TW" altLang="en-US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</a:br>
            <a:br>
              <a:rPr lang="zh-TW" altLang="en-US" b="1" dirty="0">
                <a:solidFill>
                  <a:schemeClr val="bg1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</a:br>
            <a:endParaRPr lang="zh-TW" altLang="en-US" b="1" dirty="0">
              <a:solidFill>
                <a:schemeClr val="bg1"/>
              </a:solidFill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1752601" y="6019801"/>
            <a:ext cx="429883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dirty="0">
                <a:solidFill>
                  <a:prstClr val="white"/>
                </a:solidFill>
                <a:latin typeface="Calibri"/>
              </a:rPr>
              <a:t>4</a:t>
            </a:r>
          </a:p>
        </p:txBody>
      </p:sp>
    </p:spTree>
    <p:extLst>
      <p:ext uri="{BB962C8B-B14F-4D97-AF65-F5344CB8AC3E}">
        <p14:creationId xmlns:p14="http://schemas.microsoft.com/office/powerpoint/2010/main" val="4257805346"/>
      </p:ext>
    </p:extLst>
  </p:cSld>
  <p:clrMapOvr>
    <a:masterClrMapping/>
  </p:clrMapOvr>
</p:sld>
</file>

<file path=ppt/theme/theme1.xml><?xml version="1.0" encoding="utf-8"?>
<a:theme xmlns:a="http://schemas.openxmlformats.org/drawingml/2006/main" name="6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24</Words>
  <Application>Microsoft Office PowerPoint</Application>
  <PresentationFormat>Widescreen</PresentationFormat>
  <Paragraphs>9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DFKai-SB</vt:lpstr>
      <vt:lpstr>Arial</vt:lpstr>
      <vt:lpstr>Arial Narrow</vt:lpstr>
      <vt:lpstr>Calibri</vt:lpstr>
      <vt:lpstr>6_Office Theme</vt:lpstr>
      <vt:lpstr>獻 詩  唱謳咾的歌  林静宜 姊妹</vt:lpstr>
      <vt:lpstr>懇求天父永與我同行 用袮慈悲聖手引導我  懇求救主掌管我生命 賜我平安 互我完全  無論我行、我坐抑休睡 祢的疼時刻與我同在 感謝祢用這款大愛疼 互我喜樂助我一生 </vt:lpstr>
      <vt:lpstr> 我的生命親像歌要謳咾 感恩的歌 喜樂的歌 我要唱一首疼的歌 與世人同分享 我心謳咾無息  </vt:lpstr>
      <vt:lpstr>我惦主的內面攏無驚 因為主永遠與我同行 我心確信主是永遠活 互人盼望 互人勇壯 我要盡心盡意服事祢 我要高舉祢至聖尊名 擱要傳揚祢恩典愛疼 互全人類知你的疼 </vt:lpstr>
      <vt:lpstr>  我的生命親像歌要謳咾 感恩的歌 喜樂的歌 我要唱這首疼的歌與世人同分享 我心謳咾無息  我的生命親像歌要謳咾 感恩的歌 喜樂的歌 我要唱這首疼的歌與世人同分享 我心謳咾無息 哈利路亞！  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獻 詩  唱謳咾的歌  林静宜 姊妹</dc:title>
  <dc:creator>FPCOC</dc:creator>
  <cp:lastModifiedBy>FPCOC</cp:lastModifiedBy>
  <cp:revision>1</cp:revision>
  <dcterms:created xsi:type="dcterms:W3CDTF">2019-09-03T04:40:06Z</dcterms:created>
  <dcterms:modified xsi:type="dcterms:W3CDTF">2019-09-03T04:40:48Z</dcterms:modified>
</cp:coreProperties>
</file>