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6" r:id="rId2"/>
    <p:sldId id="2587" r:id="rId3"/>
    <p:sldId id="2588" r:id="rId4"/>
    <p:sldId id="2589" r:id="rId5"/>
    <p:sldId id="25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920D2D0-70F6-481F-8666-DD1EBABBE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839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2C6B0D1-2E46-4C1D-BAD4-01C5890F70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030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FA71F0A4-4210-4C0C-966B-2DA391D4FC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DEBEFDE-1522-4F61-995C-2EA730593D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980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CEB76DE-AE35-4F34-BB22-D5C2780864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448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B06D0644-C840-4D59-9CED-C856C631E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261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496A6D48-0846-4D2C-8725-17A2F0317A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877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D030CD30-4D23-405A-9102-2D7090C6AC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48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8012FDDF-37CC-4746-92D7-B2E19878BD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944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3ACF575B-3EA6-4EFC-9700-526663CBC5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449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2CF33446-0737-4531-9976-57431BBDE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59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76BEAD-52D2-4976-B00B-D1AB335317BC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38809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19300" y="76200"/>
            <a:ext cx="8153400" cy="5105400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 詩</a:t>
            </a:r>
            <a:br>
              <a:rPr lang="en-US" altLang="zh-TW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22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唱謳咾的歌</a:t>
            </a:r>
            <a:br>
              <a:rPr lang="en-US" altLang="zh-TW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林静宜 姊妹</a:t>
            </a:r>
            <a:endParaRPr lang="en-US" altLang="zh-TW" sz="54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856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10600" cy="6096000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懇求天父永與我同行</a:t>
            </a:r>
            <a:br>
              <a:rPr lang="en-US" altLang="zh-TW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用袮慈悲聖手引導我 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懇求救主掌管我生命</a:t>
            </a:r>
            <a:br>
              <a:rPr lang="en-US" altLang="zh-TW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賜我平安 互我完全 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無論我行、我坐抑休睡</a:t>
            </a:r>
            <a:br>
              <a:rPr lang="en-US" altLang="zh-TW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祢的疼時刻與我同在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感謝祢用這款大愛疼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互我喜樂助我一生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1" y="6019801"/>
            <a:ext cx="429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1</a:t>
            </a:r>
            <a:endParaRPr lang="en-US" sz="36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11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8669" y="685800"/>
            <a:ext cx="8686800" cy="4953000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zh-TW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我的生命親像歌要謳咾</a:t>
            </a:r>
            <a:b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感恩的歌 喜樂的歌</a:t>
            </a:r>
            <a:b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我要唱一首疼的歌</a:t>
            </a:r>
            <a:b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與世人同分享</a:t>
            </a:r>
            <a:b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我心謳咾無息</a:t>
            </a:r>
            <a:br>
              <a:rPr lang="zh-TW" altLang="en-US" sz="5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1" y="6019801"/>
            <a:ext cx="429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591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8610600" cy="5867400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我惦主的內面攏無驚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因為主永遠與我同行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我心確信主是永遠活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互人盼望 互人勇壯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我要盡心盡意服事祢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我要高舉祢至聖尊名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擱要傳揚祢恩典愛疼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互全人類知你的疼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1" y="6019801"/>
            <a:ext cx="429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2785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0700" y="457201"/>
            <a:ext cx="8610600" cy="6038165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zh-TW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我的生命親像歌要謳咾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感恩的歌 喜樂的歌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我要唱這首疼的歌與世人同分享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我心謳咾無息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我的生命親像歌要謳咾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感恩的歌 喜樂的歌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我要唱這首疼的歌與世人同分享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我心謳咾無息 哈利路亞！</a:t>
            </a: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zh-TW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zh-TW" alt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1" y="6019801"/>
            <a:ext cx="429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5780534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DFKai-SB</vt:lpstr>
      <vt:lpstr>Arial</vt:lpstr>
      <vt:lpstr>Arial Narrow</vt:lpstr>
      <vt:lpstr>Calibri</vt:lpstr>
      <vt:lpstr>6_Office Theme</vt:lpstr>
      <vt:lpstr>獻 詩  唱謳咾的歌  林静宜 姊妹</vt:lpstr>
      <vt:lpstr>懇求天父永與我同行 用袮慈悲聖手引導我  懇求救主掌管我生命 賜我平安 互我完全  無論我行、我坐抑休睡 祢的疼時刻與我同在 感謝祢用這款大愛疼 互我喜樂助我一生 </vt:lpstr>
      <vt:lpstr> 我的生命親像歌要謳咾 感恩的歌 喜樂的歌 我要唱一首疼的歌 與世人同分享 我心謳咾無息  </vt:lpstr>
      <vt:lpstr>我惦主的內面攏無驚 因為主永遠與我同行 我心確信主是永遠活 互人盼望 互人勇壯 我要盡心盡意服事祢 我要高舉祢至聖尊名 擱要傳揚祢恩典愛疼 互全人類知你的疼 </vt:lpstr>
      <vt:lpstr>  我的生命親像歌要謳咾 感恩的歌 喜樂的歌 我要唱這首疼的歌與世人同分享 我心謳咾無息  我的生命親像歌要謳咾 感恩的歌 喜樂的歌 我要唱這首疼的歌與世人同分享 我心謳咾無息 哈利路亞！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獻 詩  唱謳咾的歌  林静宜 姊妹</dc:title>
  <dc:creator>FPCOC</dc:creator>
  <cp:lastModifiedBy>FPCOC</cp:lastModifiedBy>
  <cp:revision>1</cp:revision>
  <dcterms:created xsi:type="dcterms:W3CDTF">2019-09-03T04:40:06Z</dcterms:created>
  <dcterms:modified xsi:type="dcterms:W3CDTF">2019-09-03T04:40:48Z</dcterms:modified>
</cp:coreProperties>
</file>