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6" r:id="rId3"/>
    <p:sldId id="2587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920D2D0-70F6-481F-8666-DD1EBABBE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49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2C6B0D1-2E46-4C1D-BAD4-01C5890F7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64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A71F0A4-4210-4C0C-966B-2DA391D4F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66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DEBEFDE-1522-4F61-995C-2EA730593D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45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CEB76DE-AE35-4F34-BB22-D5C278086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42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06D0644-C840-4D59-9CED-C856C631E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353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496A6D48-0846-4D2C-8725-17A2F0317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2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D030CD30-4D23-405A-9102-2D7090C6AC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498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8012FDDF-37CC-4746-92D7-B2E19878B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92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3ACF575B-3EA6-4EFC-9700-526663CBC5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2CF33446-0737-4531-9976-57431BBDEC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659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6BEAD-52D2-4976-B00B-D1AB335317BC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9799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52C4-1FBB-4720-B697-95473308C5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9F8C-9449-4F07-A40C-85DD348D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76200"/>
            <a:ext cx="8153400" cy="51054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我全心信靠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altLang="zh-TW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856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544" y="116632"/>
            <a:ext cx="7632848" cy="494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 </a:t>
            </a:r>
            <a:endParaRPr lang="en-US" altLang="zh-TW" sz="4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我全信靠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信靠我主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與伊相同行 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相同行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同行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 </a:t>
            </a:r>
            <a:endParaRPr lang="en-US" altLang="zh-TW" sz="4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我全信靠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信靠我主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吟詩攏袂驚 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吟詩攏袂驚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經過烏天暗地荒埔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直到天堂路</a:t>
            </a:r>
            <a:endParaRPr lang="en-US" sz="4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</a:t>
            </a:r>
            <a:r>
              <a:rPr 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伊永遠保護</a:t>
            </a:r>
            <a:endParaRPr lang="en-US" sz="4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50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661250"/>
            <a:ext cx="3995936" cy="3196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忠誠好朋友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忠誠好朋友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), 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我信伊會到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我信伊會到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直到天父兜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直到天父兜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經過烏天暗地荒埔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直到天堂路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天堂路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我全心信靠我主，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伊永遠保護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永保護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36"/>
            <a:ext cx="9126462" cy="6859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516672"/>
            <a:ext cx="8229600" cy="5823520"/>
          </a:xfrm>
          <a:solidFill>
            <a:srgbClr val="FFFFFF">
              <a:alpha val="94118"/>
            </a:srgbClr>
          </a:solidFill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 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我全信靠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信靠我主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與伊相同行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相同行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同行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 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我全信靠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信靠我主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吟詩攏袂驚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吟詩攏袂驚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經過烏天暗地荒埔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直到天堂路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伊永遠保護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8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8" b="37969"/>
          <a:stretch/>
        </p:blipFill>
        <p:spPr>
          <a:xfrm>
            <a:off x="4079776" y="30524"/>
            <a:ext cx="3672408" cy="103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忠誠好朋友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忠誠好朋友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), 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真實好朋友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我信伊會到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直到天父兜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我信伊會到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直到天父兜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經過烏天暗地荒埔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直到天堂路 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天堂路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我全心信靠我主，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伊永遠保護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永保護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8835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DFKai-SB</vt:lpstr>
      <vt:lpstr>DFKai-SB</vt:lpstr>
      <vt:lpstr>Arial</vt:lpstr>
      <vt:lpstr>Arial Narrow</vt:lpstr>
      <vt:lpstr>Calibri</vt:lpstr>
      <vt:lpstr>6_Office Theme</vt:lpstr>
      <vt:lpstr>1_Office Theme</vt:lpstr>
      <vt:lpstr>我全心信靠  聖歌隊 獻詩</vt:lpstr>
      <vt:lpstr>PowerPoint Presentation</vt:lpstr>
      <vt:lpstr>忠誠好朋友(忠誠好朋友),  真實好朋友(真實好朋友) 我信伊會到, (我信伊會到) 直到天父兜 , (直到天父兜) 經過烏天暗地荒埔,  直到天堂路 (天堂路) 我全心信靠我主， 伊永遠保護,永保護   </vt:lpstr>
      <vt:lpstr>我全心信靠我主  (我全信靠,信靠我主) 與伊相同行 (相同行,同行)  我全心信靠我主  (我全信靠,信靠我主) 吟詩攏袂驚 (吟詩攏袂驚) 經過烏天暗地荒埔, 直到天堂路 我全心信靠我主, 伊永遠保護</vt:lpstr>
      <vt:lpstr>忠誠好朋友(忠誠好朋友),  真實好朋友(真實好朋友) 我信伊會到, 直到天父兜  (我信伊會到,直到天父兜) 經過烏天暗地荒埔,  直到天堂路 (天堂路) 我全心信靠我主， 伊永遠保護,永保護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我全心信靠  聖歌隊 獻詩</dc:title>
  <dc:creator>FPCOC</dc:creator>
  <cp:lastModifiedBy>FPCOC</cp:lastModifiedBy>
  <cp:revision>1</cp:revision>
  <dcterms:created xsi:type="dcterms:W3CDTF">2019-09-10T03:43:13Z</dcterms:created>
  <dcterms:modified xsi:type="dcterms:W3CDTF">2019-09-10T03:44:17Z</dcterms:modified>
</cp:coreProperties>
</file>