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20, 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20,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52400" y="338138"/>
            <a:ext cx="8686800" cy="52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PMingLiU" pitchFamily="18" charset="-12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7200" b="1" u="sng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8000" b="1" u="sng" dirty="0"/>
              <a:t>獻  詩</a:t>
            </a:r>
            <a:endParaRPr lang="en-US" altLang="zh-TW" sz="8000" b="1" u="sng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1000" b="1" u="sng" dirty="0"/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zh-TW" sz="1000" b="1" u="sng" dirty="0"/>
          </a:p>
          <a:p>
            <a:pPr algn="ctr">
              <a:buFontTx/>
              <a:buNone/>
            </a:pPr>
            <a:endParaRPr kumimoji="0" lang="en-US" altLang="zh-TW" sz="5400" b="1" dirty="0">
              <a:latin typeface="文鼎中特圓" pitchFamily="49" charset="-120"/>
              <a:ea typeface="文鼎中特圓" pitchFamily="49" charset="-12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600" y="152400"/>
            <a:ext cx="1524000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3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670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7200" b="1" dirty="0" smtClean="0">
                <a:ea typeface="標楷體" pitchFamily="65" charset="-120"/>
              </a:rPr>
              <a:t>主啊！求祢憐憫</a:t>
            </a:r>
            <a:r>
              <a:rPr lang="en-US" altLang="zh-TW" sz="7200" b="1" dirty="0" smtClean="0">
                <a:ea typeface="標楷體" pitchFamily="65" charset="-120"/>
              </a:rPr>
              <a:t/>
            </a:r>
            <a:br>
              <a:rPr lang="en-US" altLang="zh-TW" sz="7200" b="1" dirty="0" smtClean="0">
                <a:ea typeface="標楷體" pitchFamily="65" charset="-120"/>
              </a:rPr>
            </a:br>
            <a:endParaRPr lang="zh-TW" altLang="en-US" sz="7200" b="1" dirty="0" smtClean="0">
              <a:ea typeface="標楷體" pitchFamily="65" charset="-120"/>
            </a:endParaRP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3429000"/>
            <a:ext cx="7696200" cy="16779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 eaLnBrk="1" hangingPunct="1">
              <a:buFontTx/>
              <a:buNone/>
            </a:pPr>
            <a:r>
              <a:rPr lang="en-US" altLang="zh-TW" sz="6500" b="1" dirty="0" smtClean="0">
                <a:ea typeface="標楷體" pitchFamily="65" charset="-120"/>
              </a:rPr>
              <a:t>O Lord, Be Merciful</a:t>
            </a:r>
          </a:p>
          <a:p>
            <a:pPr marL="0" indent="0" algn="ctr" eaLnBrk="1" hangingPunct="1">
              <a:buFontTx/>
              <a:buNone/>
            </a:pPr>
            <a:r>
              <a:rPr lang="zh-TW" altLang="en-US" sz="6500" b="1" dirty="0" smtClean="0">
                <a:latin typeface="標楷體" pitchFamily="65" charset="-120"/>
                <a:ea typeface="標楷體" pitchFamily="65" charset="-120"/>
              </a:rPr>
              <a:t>彭蔡惠理</a:t>
            </a:r>
            <a:endParaRPr kumimoji="0" lang="en-US" altLang="zh-TW" sz="6500" b="1" dirty="0" smtClean="0">
              <a:latin typeface="標楷體" pitchFamily="65" charset="-120"/>
              <a:ea typeface="標楷體" pitchFamily="65" charset="-120"/>
            </a:endParaRPr>
          </a:p>
          <a:p>
            <a:pPr marL="0" indent="0" algn="ctr" eaLnBrk="1" hangingPunct="1">
              <a:buFontTx/>
              <a:buNone/>
            </a:pPr>
            <a:endParaRPr lang="zh-TW" altLang="en-US" sz="54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756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1200"/>
            <a:ext cx="7772400" cy="1066800"/>
          </a:xfrm>
        </p:spPr>
        <p:txBody>
          <a:bodyPr>
            <a:noAutofit/>
          </a:bodyPr>
          <a:lstStyle/>
          <a:p>
            <a:pPr eaLnBrk="1" hangingPunct="1">
              <a:tabLst>
                <a:tab pos="0" algn="l"/>
              </a:tabLst>
            </a:pPr>
            <a:r>
              <a:rPr lang="zh-TW" altLang="en-US" sz="4800" b="1" dirty="0" smtClean="0">
                <a:ea typeface="標楷體" pitchFamily="65" charset="-120"/>
              </a:rPr>
              <a:t>以一個憂傷痛悔的心意，一個顫抖的罪人在主面前祈求；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endParaRPr lang="zh-TW" altLang="en-US" sz="4800" b="1" u="sng" dirty="0" smtClean="0">
              <a:ea typeface="標楷體" pitchFamily="65" charset="-12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590800"/>
            <a:ext cx="8305800" cy="3124200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zh-TW" sz="4400" b="1" dirty="0" smtClean="0">
              <a:ea typeface="標楷體" pitchFamily="65" charset="-120"/>
            </a:endParaRPr>
          </a:p>
          <a:p>
            <a:pPr marL="0" indent="0"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With broken heart, and contrite sigh, A trembling sinner, Lord I cry;</a:t>
            </a:r>
            <a:endParaRPr lang="zh-TW" altLang="en-US" sz="48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73474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676400"/>
            <a:ext cx="7772400" cy="1447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r>
              <a:rPr lang="zh-TW" altLang="en-US" sz="5300" b="1" dirty="0" smtClean="0">
                <a:ea typeface="標楷體" pitchFamily="65" charset="-120"/>
              </a:rPr>
              <a:t>祢白白赦罪的恩典是豐富的，</a:t>
            </a:r>
            <a:r>
              <a:rPr lang="en-US" altLang="zh-TW" sz="5300" b="1" dirty="0" smtClean="0">
                <a:ea typeface="標楷體" pitchFamily="65" charset="-120"/>
              </a:rPr>
              <a:t/>
            </a:r>
            <a:br>
              <a:rPr lang="en-US" altLang="zh-TW" sz="5300" b="1" dirty="0" smtClean="0">
                <a:ea typeface="標楷體" pitchFamily="65" charset="-120"/>
              </a:rPr>
            </a:br>
            <a:r>
              <a:rPr lang="zh-TW" altLang="en-US" sz="5300" b="1" dirty="0" smtClean="0">
                <a:ea typeface="標楷體" pitchFamily="65" charset="-120"/>
              </a:rPr>
              <a:t>祢白白赦罪的恩典是豐富的：</a:t>
            </a:r>
            <a:r>
              <a:rPr lang="en-US" altLang="zh-TW" b="1" dirty="0" smtClean="0">
                <a:ea typeface="標楷體" pitchFamily="65" charset="-120"/>
              </a:rPr>
              <a:t/>
            </a:r>
            <a:br>
              <a:rPr lang="en-US" altLang="zh-TW" b="1" dirty="0" smtClean="0">
                <a:ea typeface="標楷體" pitchFamily="65" charset="-120"/>
              </a:rPr>
            </a:br>
            <a:endParaRPr lang="zh-TW" altLang="en-US" b="1" u="sng" dirty="0" smtClean="0">
              <a:ea typeface="標楷體" pitchFamily="65" charset="-120"/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429000"/>
            <a:ext cx="8305800" cy="1371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Thy </a:t>
            </a:r>
            <a:r>
              <a:rPr lang="en-US" altLang="zh-TW" sz="4800" b="1" dirty="0" err="1" smtClean="0">
                <a:ea typeface="標楷體" pitchFamily="65" charset="-120"/>
              </a:rPr>
              <a:t>pard’ning</a:t>
            </a:r>
            <a:r>
              <a:rPr lang="en-US" altLang="zh-TW" sz="4800" b="1" dirty="0" smtClean="0">
                <a:ea typeface="標楷體" pitchFamily="65" charset="-120"/>
              </a:rPr>
              <a:t> grace is rich and free,</a:t>
            </a:r>
          </a:p>
          <a:p>
            <a:pPr marL="0" indent="0"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Thy </a:t>
            </a:r>
            <a:r>
              <a:rPr lang="en-US" altLang="zh-TW" sz="4800" b="1" dirty="0" err="1" smtClean="0">
                <a:ea typeface="標楷體" pitchFamily="65" charset="-120"/>
              </a:rPr>
              <a:t>pard’ning</a:t>
            </a:r>
            <a:r>
              <a:rPr lang="en-US" altLang="zh-TW" sz="4800" b="1" dirty="0" smtClean="0">
                <a:ea typeface="標楷體" pitchFamily="65" charset="-120"/>
              </a:rPr>
              <a:t> grace is rich and free:</a:t>
            </a:r>
            <a:endParaRPr lang="zh-TW" altLang="en-US" sz="48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2225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28956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憐憫我。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33800"/>
            <a:ext cx="83058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  <a:endParaRPr lang="zh-TW" altLang="en-US" sz="4400" b="1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</a:p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  <a:r>
              <a:rPr lang="zh-TW" altLang="en-US" sz="4400" b="1" dirty="0" smtClean="0">
                <a:ea typeface="標楷體" pitchFamily="65" charset="-120"/>
              </a:rPr>
              <a:t>  </a:t>
            </a:r>
            <a:r>
              <a:rPr lang="en-US" altLang="zh-TW" sz="4400" b="1" dirty="0" smtClean="0">
                <a:ea typeface="標楷體" pitchFamily="65" charset="-120"/>
              </a:rPr>
              <a:t>be merciful to me.</a:t>
            </a:r>
            <a:endParaRPr lang="zh-TW" altLang="en-US" sz="4400" b="1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44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869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7772400" cy="2590800"/>
          </a:xfrm>
        </p:spPr>
        <p:txBody>
          <a:bodyPr>
            <a:noAutofit/>
          </a:bodyPr>
          <a:lstStyle/>
          <a:p>
            <a:pPr algn="l" eaLnBrk="1" hangingPunct="1"/>
            <a:r>
              <a:rPr lang="zh-TW" altLang="en-US" sz="4400" b="1" dirty="0" smtClean="0">
                <a:ea typeface="標楷體" pitchFamily="65" charset="-120"/>
              </a:rPr>
              <a:t>没有一件我所做過的善行可以贖回我的罪，我只能夠奔向各各他仰望祢的恩典，我只能夠奔向各各他仰望祢的恩典。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76600"/>
            <a:ext cx="8305800" cy="24384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TW" sz="4000" b="1" dirty="0" smtClean="0">
                <a:ea typeface="標楷體" pitchFamily="65" charset="-120"/>
              </a:rPr>
              <a:t>Nor alms, nor deeds that I have done,</a:t>
            </a: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ea typeface="標楷體" pitchFamily="65" charset="-120"/>
              </a:rPr>
              <a:t>Can for a single sin atone;</a:t>
            </a:r>
          </a:p>
          <a:p>
            <a:pPr eaLnBrk="1" hangingPunct="1">
              <a:buFontTx/>
              <a:buNone/>
            </a:pPr>
            <a:r>
              <a:rPr lang="en-US" altLang="zh-TW" sz="4000" b="1" dirty="0" smtClean="0">
                <a:ea typeface="標楷體" pitchFamily="65" charset="-120"/>
              </a:rPr>
              <a:t>To Calvary alone I flee, to Calvary alone I flee:</a:t>
            </a:r>
            <a:endParaRPr lang="zh-TW" altLang="en-US" sz="40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390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28956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上帝啊！求祢憐憫</a:t>
            </a:r>
            <a:r>
              <a:rPr lang="en-US" altLang="zh-TW" sz="4800" b="1" dirty="0" smtClean="0">
                <a:ea typeface="標楷體" pitchFamily="65" charset="-120"/>
              </a:rPr>
              <a:t/>
            </a:r>
            <a:br>
              <a:rPr lang="en-US" altLang="zh-TW" sz="4800" b="1" dirty="0" smtClean="0">
                <a:ea typeface="標楷體" pitchFamily="65" charset="-120"/>
              </a:rPr>
            </a:br>
            <a:r>
              <a:rPr lang="zh-TW" altLang="en-US" sz="4800" b="1" dirty="0" smtClean="0">
                <a:ea typeface="標楷體" pitchFamily="65" charset="-120"/>
              </a:rPr>
              <a:t>憐憫我。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33800"/>
            <a:ext cx="8305800" cy="1981200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  <a:endParaRPr lang="zh-TW" altLang="en-US" sz="4400" b="1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</a:p>
          <a:p>
            <a:pPr eaLnBrk="1" hangingPunct="1">
              <a:buFontTx/>
              <a:buNone/>
            </a:pPr>
            <a:r>
              <a:rPr lang="en-US" altLang="zh-TW" sz="4400" b="1" dirty="0" smtClean="0">
                <a:ea typeface="標楷體" pitchFamily="65" charset="-120"/>
              </a:rPr>
              <a:t>O God, be merciful,</a:t>
            </a:r>
            <a:r>
              <a:rPr lang="zh-TW" altLang="en-US" sz="4400" b="1" dirty="0" smtClean="0">
                <a:ea typeface="標楷體" pitchFamily="65" charset="-120"/>
              </a:rPr>
              <a:t>  </a:t>
            </a:r>
            <a:r>
              <a:rPr lang="en-US" altLang="zh-TW" sz="4400" b="1" dirty="0" smtClean="0">
                <a:ea typeface="標楷體" pitchFamily="65" charset="-120"/>
              </a:rPr>
              <a:t>be merciful to me.</a:t>
            </a:r>
            <a:endParaRPr lang="zh-TW" altLang="en-US" sz="4400" b="1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44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531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2514600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4400" b="1" dirty="0" smtClean="0">
                <a:ea typeface="標楷體" pitchFamily="65" charset="-120"/>
              </a:rPr>
              <a:t>當我從罪惡及死亡中被贖回，住在救贖的恩典中之時，</a:t>
            </a:r>
            <a:r>
              <a:rPr lang="en-US" altLang="zh-TW" sz="4400" b="1" dirty="0" smtClean="0">
                <a:ea typeface="標楷體" pitchFamily="65" charset="-120"/>
              </a:rPr>
              <a:t/>
            </a:r>
            <a:br>
              <a:rPr lang="en-US" altLang="zh-TW" sz="4400" b="1" dirty="0" smtClean="0">
                <a:ea typeface="標楷體" pitchFamily="65" charset="-120"/>
              </a:rPr>
            </a:br>
            <a:r>
              <a:rPr lang="zh-TW" altLang="en-US" sz="4400" b="1" dirty="0" smtClean="0">
                <a:ea typeface="標楷體" pitchFamily="65" charset="-120"/>
              </a:rPr>
              <a:t>我就永遠地唱那喜樂的歌，</a:t>
            </a:r>
            <a:r>
              <a:rPr lang="en-US" altLang="zh-TW" sz="4400" b="1" dirty="0" smtClean="0">
                <a:ea typeface="標楷體" pitchFamily="65" charset="-120"/>
              </a:rPr>
              <a:t/>
            </a:r>
            <a:br>
              <a:rPr lang="en-US" altLang="zh-TW" sz="4400" b="1" dirty="0" smtClean="0">
                <a:ea typeface="標楷體" pitchFamily="65" charset="-120"/>
              </a:rPr>
            </a:br>
            <a:r>
              <a:rPr lang="zh-TW" altLang="en-US" sz="4400" b="1" dirty="0" smtClean="0">
                <a:ea typeface="標楷體" pitchFamily="65" charset="-120"/>
              </a:rPr>
              <a:t>我就永遠地唱那喜樂的歌，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276600"/>
            <a:ext cx="8305800" cy="2438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altLang="zh-TW" sz="4000" b="1" dirty="0" smtClean="0">
                <a:ea typeface="標楷體" pitchFamily="65" charset="-120"/>
              </a:rPr>
              <a:t>And when, redeemed from sin and hell,</a:t>
            </a:r>
            <a:r>
              <a:rPr lang="zh-TW" altLang="en-US" sz="4000" b="1" dirty="0" smtClean="0">
                <a:ea typeface="標楷體" pitchFamily="65" charset="-120"/>
              </a:rPr>
              <a:t> </a:t>
            </a:r>
            <a:r>
              <a:rPr lang="en-US" altLang="zh-TW" sz="4000" b="1" dirty="0" smtClean="0">
                <a:ea typeface="標楷體" pitchFamily="65" charset="-120"/>
              </a:rPr>
              <a:t>With all the ransomed throng I dwell, My raptured song shall ever be, my raptured song shall ever be, </a:t>
            </a:r>
          </a:p>
        </p:txBody>
      </p:sp>
    </p:spTree>
    <p:extLst>
      <p:ext uri="{BB962C8B-B14F-4D97-AF65-F5344CB8AC3E}">
        <p14:creationId xmlns:p14="http://schemas.microsoft.com/office/powerpoint/2010/main" val="238948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4400" b="1" dirty="0" smtClean="0">
                <a:ea typeface="標楷體" pitchFamily="65" charset="-120"/>
              </a:rPr>
              <a:t>上帝一直都是憐憫，信實，</a:t>
            </a:r>
            <a:r>
              <a:rPr lang="en-US" altLang="zh-TW" sz="4400" b="1" dirty="0" smtClean="0">
                <a:ea typeface="標楷體" pitchFamily="65" charset="-120"/>
              </a:rPr>
              <a:t/>
            </a:r>
            <a:br>
              <a:rPr lang="en-US" altLang="zh-TW" sz="4400" b="1" dirty="0" smtClean="0">
                <a:ea typeface="標楷體" pitchFamily="65" charset="-120"/>
              </a:rPr>
            </a:br>
            <a:r>
              <a:rPr lang="zh-TW" altLang="en-US" sz="4400" b="1" dirty="0" smtClean="0">
                <a:ea typeface="標楷體" pitchFamily="65" charset="-120"/>
              </a:rPr>
              <a:t>上帝一直都是憐憫，信實，</a:t>
            </a:r>
            <a:r>
              <a:rPr lang="en-US" altLang="zh-TW" sz="4400" b="1" dirty="0" smtClean="0">
                <a:ea typeface="標楷體" pitchFamily="65" charset="-120"/>
              </a:rPr>
              <a:t/>
            </a:r>
            <a:br>
              <a:rPr lang="en-US" altLang="zh-TW" sz="4400" b="1" dirty="0" smtClean="0">
                <a:ea typeface="標楷體" pitchFamily="65" charset="-120"/>
              </a:rPr>
            </a:br>
            <a:r>
              <a:rPr lang="zh-TW" altLang="en-US" sz="4400" b="1" dirty="0" smtClean="0">
                <a:ea typeface="標楷體" pitchFamily="65" charset="-120"/>
              </a:rPr>
              <a:t>上帝一直都是憐憫，信實，</a:t>
            </a:r>
            <a:r>
              <a:rPr lang="en-US" altLang="zh-TW" sz="4400" b="1" dirty="0" smtClean="0">
                <a:ea typeface="標楷體" pitchFamily="65" charset="-120"/>
              </a:rPr>
              <a:t/>
            </a:r>
            <a:br>
              <a:rPr lang="en-US" altLang="zh-TW" sz="4400" b="1" dirty="0" smtClean="0">
                <a:ea typeface="標楷體" pitchFamily="65" charset="-120"/>
              </a:rPr>
            </a:br>
            <a:r>
              <a:rPr lang="zh-TW" altLang="en-US" sz="4400" b="1" dirty="0" smtClean="0">
                <a:ea typeface="標楷體" pitchFamily="65" charset="-120"/>
              </a:rPr>
              <a:t>上帝是憐憫我的。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733800"/>
            <a:ext cx="8305800" cy="2590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God hath been merciful; </a:t>
            </a:r>
          </a:p>
          <a:p>
            <a:pPr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God hath been merciful, </a:t>
            </a:r>
          </a:p>
          <a:p>
            <a:pPr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God hath been merciful, </a:t>
            </a:r>
          </a:p>
          <a:p>
            <a:pPr eaLnBrk="1" hangingPunct="1">
              <a:buFontTx/>
              <a:buNone/>
            </a:pPr>
            <a:r>
              <a:rPr lang="en-US" altLang="zh-TW" sz="4800" b="1" dirty="0" smtClean="0">
                <a:ea typeface="標楷體" pitchFamily="65" charset="-120"/>
              </a:rPr>
              <a:t>merciful to me.</a:t>
            </a:r>
            <a:endParaRPr lang="zh-TW" altLang="en-US" sz="4800" b="1" dirty="0" smtClean="0">
              <a:ea typeface="標楷體" pitchFamily="65" charset="-120"/>
            </a:endParaRPr>
          </a:p>
          <a:p>
            <a:pPr eaLnBrk="1" hangingPunct="1">
              <a:buFontTx/>
              <a:buNone/>
            </a:pPr>
            <a:endParaRPr lang="zh-TW" altLang="en-US" sz="3600" b="1" dirty="0" smtClean="0"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9345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</TotalTime>
  <Words>303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PowerPoint Presentation</vt:lpstr>
      <vt:lpstr>主啊！求祢憐憫 </vt:lpstr>
      <vt:lpstr>以一個憂傷痛悔的心意，一個顫抖的罪人在主面前祈求； </vt:lpstr>
      <vt:lpstr> 祢白白赦罪的恩典是豐富的， 祢白白赦罪的恩典是豐富的： </vt:lpstr>
      <vt:lpstr>上帝啊！求祢憐憫 上帝啊！求祢憐憫 上帝啊！求祢憐憫 憐憫我。</vt:lpstr>
      <vt:lpstr>没有一件我所做過的善行可以贖回我的罪，我只能夠奔向各各他仰望祢的恩典，我只能夠奔向各各他仰望祢的恩典。</vt:lpstr>
      <vt:lpstr>上帝啊！求祢憐憫 上帝啊！求祢憐憫 上帝啊！求祢憐憫 憐憫我。</vt:lpstr>
      <vt:lpstr>當我從罪惡及死亡中被贖回，住在救贖的恩典中之時， 我就永遠地唱那喜樂的歌， 我就永遠地唱那喜樂的歌，</vt:lpstr>
      <vt:lpstr>上帝一直都是憐憫，信實， 上帝一直都是憐憫，信實， 上帝一直都是憐憫，信實， 上帝是憐憫我的。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</dc:creator>
  <cp:lastModifiedBy>User</cp:lastModifiedBy>
  <cp:revision>6</cp:revision>
  <dcterms:created xsi:type="dcterms:W3CDTF">2015-07-15T19:41:19Z</dcterms:created>
  <dcterms:modified xsi:type="dcterms:W3CDTF">2019-09-21T00:04:12Z</dcterms:modified>
</cp:coreProperties>
</file>