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5512" r:id="rId2"/>
  </p:sldMasterIdLst>
  <p:notesMasterIdLst>
    <p:notesMasterId r:id="rId9"/>
  </p:notesMasterIdLst>
  <p:sldIdLst>
    <p:sldId id="2390" r:id="rId3"/>
    <p:sldId id="256" r:id="rId4"/>
    <p:sldId id="257" r:id="rId5"/>
    <p:sldId id="2396" r:id="rId6"/>
    <p:sldId id="259" r:id="rId7"/>
    <p:sldId id="23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C22"/>
    <a:srgbClr val="0000B0"/>
    <a:srgbClr val="FF3300"/>
    <a:srgbClr val="0033CC"/>
    <a:srgbClr val="000066"/>
    <a:srgbClr val="3B1A0B"/>
    <a:srgbClr val="FF0D0D"/>
    <a:srgbClr val="001B46"/>
    <a:srgbClr val="005C2A"/>
    <a:srgbClr val="DA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596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2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79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8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7421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88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08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925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5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10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1292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2019/10/13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94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7064375" cy="37338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spcBef>
                <a:spcPct val="35000"/>
              </a:spcBef>
            </a:pP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5400" b="1" dirty="0">
                <a:solidFill>
                  <a:schemeClr val="tx1"/>
                </a:solidFill>
                <a:ea typeface="標楷體" pitchFamily="65" charset="-120"/>
              </a:rPr>
              <a:t>Come Follow Me</a:t>
            </a: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來跟我</a:t>
            </a: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聖歌隊</a:t>
            </a:r>
            <a:r>
              <a:rPr lang="en-US" altLang="zh-TW" sz="4000" b="1" dirty="0">
                <a:solidFill>
                  <a:schemeClr val="tx1"/>
                </a:solidFill>
                <a:ea typeface="標楷體" pitchFamily="65" charset="-120"/>
              </a:rPr>
              <a:t>Choir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獻詩</a:t>
            </a:r>
            <a:b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zh-TW" altLang="en-US" sz="5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54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389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1" t="7617" r="7903"/>
          <a:stretch/>
        </p:blipFill>
        <p:spPr>
          <a:xfrm>
            <a:off x="2514600" y="4648200"/>
            <a:ext cx="4114800" cy="304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7585"/>
            <a:ext cx="8991600" cy="5181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主耶穌說：來隨我，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安息佇我的保守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親像細仔向我求討，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互我牽，我欲引導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44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“Come, follow me”, said the lord</a:t>
            </a:r>
          </a:p>
          <a:p>
            <a:pPr>
              <a:spcBef>
                <a:spcPts val="0"/>
              </a:spcBef>
            </a:pPr>
            <a:r>
              <a:rPr lang="en-US" sz="44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Be at peace within my care</a:t>
            </a:r>
          </a:p>
          <a:p>
            <a:pPr>
              <a:spcBef>
                <a:spcPts val="0"/>
              </a:spcBef>
            </a:pPr>
            <a:r>
              <a:rPr lang="en-US" sz="44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Be as s child, show me your need</a:t>
            </a:r>
          </a:p>
          <a:p>
            <a:pPr>
              <a:spcBef>
                <a:spcPts val="0"/>
              </a:spcBef>
            </a:pPr>
            <a:r>
              <a:rPr lang="en-US" sz="44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Take my hand, and I will lead</a:t>
            </a:r>
          </a:p>
          <a:p>
            <a:pPr>
              <a:spcBef>
                <a:spcPts val="0"/>
              </a:spcBef>
            </a:pPr>
            <a:endParaRPr lang="en-US" dirty="0">
              <a:solidFill>
                <a:srgbClr val="0F0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9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6262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301564"/>
            <a:ext cx="762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主耶穌說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耶穌說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來隨我，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放落你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放落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一切煩惱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親像飛鳥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親像飛鳥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自由自在，</a:t>
            </a:r>
            <a:endParaRPr lang="en-US" altLang="zh-TW" sz="40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000" dirty="0">
                <a:solidFill>
                  <a:srgbClr val="0F0C22"/>
                </a:solidFill>
                <a:ea typeface="DFKai-SB" panose="03000509000000000000" pitchFamily="65" charset="-120"/>
              </a:rPr>
              <a:t>“Come, follow me”, said the lord</a:t>
            </a:r>
          </a:p>
          <a:p>
            <a:pPr algn="ctr"/>
            <a:r>
              <a:rPr lang="en-US" sz="4000" dirty="0">
                <a:solidFill>
                  <a:srgbClr val="0F0C22"/>
                </a:solidFill>
                <a:ea typeface="DFKai-SB" panose="03000509000000000000" pitchFamily="65" charset="-120"/>
              </a:rPr>
              <a:t>Leave all your cares behind</a:t>
            </a:r>
          </a:p>
          <a:p>
            <a:pPr algn="ctr"/>
            <a:r>
              <a:rPr lang="en-US" sz="4000" dirty="0">
                <a:solidFill>
                  <a:srgbClr val="0F0C22"/>
                </a:solidFill>
                <a:ea typeface="DFKai-SB" panose="03000509000000000000" pitchFamily="65" charset="-120"/>
              </a:rPr>
              <a:t>Free as a bird, soaring above</a:t>
            </a:r>
          </a:p>
        </p:txBody>
      </p:sp>
    </p:spTree>
    <p:extLst>
      <p:ext uri="{BB962C8B-B14F-4D97-AF65-F5344CB8AC3E}">
        <p14:creationId xmlns:p14="http://schemas.microsoft.com/office/powerpoint/2010/main" val="204319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6262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152400"/>
            <a:ext cx="8534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充滿我赦免的疼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將今日所領受的疼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分互所有的人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恁按呢做，疼就充滿佇全人類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3600" dirty="0">
                <a:solidFill>
                  <a:srgbClr val="0F0C22"/>
                </a:solidFill>
                <a:ea typeface="DFKai-SB" panose="03000509000000000000" pitchFamily="65" charset="-120"/>
              </a:rPr>
              <a:t>Filled with my forgiving love</a:t>
            </a:r>
          </a:p>
          <a:p>
            <a:pPr algn="ctr"/>
            <a:r>
              <a:rPr lang="en-US" sz="3600" dirty="0">
                <a:solidFill>
                  <a:srgbClr val="0F0C22"/>
                </a:solidFill>
                <a:ea typeface="DFKai-SB" panose="03000509000000000000" pitchFamily="65" charset="-120"/>
              </a:rPr>
              <a:t>And share the love you feel this day </a:t>
            </a:r>
          </a:p>
          <a:p>
            <a:pPr algn="ctr"/>
            <a:r>
              <a:rPr lang="en-US" sz="3600" dirty="0">
                <a:solidFill>
                  <a:srgbClr val="0F0C22"/>
                </a:solidFill>
                <a:ea typeface="DFKai-SB" panose="03000509000000000000" pitchFamily="65" charset="-120"/>
              </a:rPr>
              <a:t>with all whose hurt you find.</a:t>
            </a:r>
          </a:p>
          <a:p>
            <a:pPr algn="ctr"/>
            <a:r>
              <a:rPr lang="en-US" sz="3600" dirty="0">
                <a:solidFill>
                  <a:srgbClr val="0F0C22"/>
                </a:solidFill>
                <a:ea typeface="DFKai-SB" panose="03000509000000000000" pitchFamily="65" charset="-120"/>
              </a:rPr>
              <a:t> If all do so, then love will flow </a:t>
            </a:r>
          </a:p>
          <a:p>
            <a:pPr algn="ctr"/>
            <a:r>
              <a:rPr lang="en-US" sz="3600" dirty="0">
                <a:solidFill>
                  <a:srgbClr val="0F0C22"/>
                </a:solidFill>
                <a:ea typeface="DFKai-SB" panose="03000509000000000000" pitchFamily="65" charset="-120"/>
              </a:rPr>
              <a:t>through all mankind</a:t>
            </a:r>
            <a:endParaRPr lang="en-US" sz="3600" dirty="0">
              <a:solidFill>
                <a:srgbClr val="0F0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14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27" t="44370" r="8214" b="9576"/>
          <a:stretch/>
        </p:blipFill>
        <p:spPr>
          <a:xfrm>
            <a:off x="6705601" y="5331877"/>
            <a:ext cx="2417618" cy="1526124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Rectangle 1"/>
          <p:cNvSpPr/>
          <p:nvPr/>
        </p:nvSpPr>
        <p:spPr>
          <a:xfrm>
            <a:off x="381000" y="3048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主耶穌說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耶穌說來隨我，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放落你</a:t>
            </a:r>
            <a:r>
              <a:rPr 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放落一切煩惱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親像飛鳥自由自在，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充滿我赦免的疼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400" dirty="0">
                <a:solidFill>
                  <a:srgbClr val="0F0C22"/>
                </a:solidFill>
                <a:ea typeface="DFKai-SB" panose="03000509000000000000" pitchFamily="65" charset="-120"/>
              </a:rPr>
              <a:t>“Come, follow me”, said the lord</a:t>
            </a:r>
          </a:p>
          <a:p>
            <a:pPr algn="ctr"/>
            <a:r>
              <a:rPr lang="en-US" sz="4400" dirty="0">
                <a:solidFill>
                  <a:srgbClr val="0F0C22"/>
                </a:solidFill>
                <a:ea typeface="DFKai-SB" panose="03000509000000000000" pitchFamily="65" charset="-120"/>
              </a:rPr>
              <a:t>Leave all your cares behind</a:t>
            </a:r>
          </a:p>
          <a:p>
            <a:pPr algn="ctr"/>
            <a:r>
              <a:rPr lang="en-US" sz="4400" dirty="0">
                <a:solidFill>
                  <a:srgbClr val="0F0C22"/>
                </a:solidFill>
                <a:ea typeface="DFKai-SB" panose="03000509000000000000" pitchFamily="65" charset="-120"/>
              </a:rPr>
              <a:t>Free as a bird, soaring above</a:t>
            </a:r>
          </a:p>
          <a:p>
            <a:pPr algn="ctr"/>
            <a:r>
              <a:rPr lang="en-US" sz="4400" dirty="0">
                <a:solidFill>
                  <a:srgbClr val="0F0C22"/>
                </a:solidFill>
                <a:ea typeface="DFKai-SB" panose="03000509000000000000" pitchFamily="65" charset="-120"/>
              </a:rPr>
              <a:t>Fill with my forgiving love</a:t>
            </a:r>
          </a:p>
        </p:txBody>
      </p:sp>
    </p:spTree>
    <p:extLst>
      <p:ext uri="{BB962C8B-B14F-4D97-AF65-F5344CB8AC3E}">
        <p14:creationId xmlns:p14="http://schemas.microsoft.com/office/powerpoint/2010/main" val="903601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27" t="44370" r="8214" b="9576"/>
          <a:stretch/>
        </p:blipFill>
        <p:spPr>
          <a:xfrm>
            <a:off x="6705280" y="5790138"/>
            <a:ext cx="2417618" cy="1526124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Rectangle 1"/>
          <p:cNvSpPr/>
          <p:nvPr/>
        </p:nvSpPr>
        <p:spPr>
          <a:xfrm>
            <a:off x="381000" y="304800"/>
            <a:ext cx="83058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將今日所領受的疼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分互所有的人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恁按呢做，疼就充滿佇全人類</a:t>
            </a:r>
            <a:endParaRPr lang="en-US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F0C22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主耶穌說：來隨我</a:t>
            </a:r>
            <a:endParaRPr lang="en-US" altLang="zh-TW" sz="4400" dirty="0">
              <a:solidFill>
                <a:srgbClr val="0F0C22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0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And share the love you feel today </a:t>
            </a:r>
          </a:p>
          <a:p>
            <a:pPr algn="ctr"/>
            <a:r>
              <a:rPr lang="en-US" sz="40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with all whose hurt you find. </a:t>
            </a:r>
          </a:p>
          <a:p>
            <a:pPr algn="ctr"/>
            <a:r>
              <a:rPr lang="en-US" sz="400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If all </a:t>
            </a:r>
            <a:r>
              <a:rPr lang="en-US" sz="40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do so, then love </a:t>
            </a:r>
            <a:r>
              <a:rPr lang="en-US" sz="400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will flow</a:t>
            </a:r>
          </a:p>
          <a:p>
            <a:pPr algn="ctr"/>
            <a:r>
              <a:rPr lang="en-US" sz="400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through </a:t>
            </a:r>
            <a:r>
              <a:rPr lang="en-US" sz="40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all mankind. </a:t>
            </a:r>
          </a:p>
          <a:p>
            <a:pPr algn="ctr"/>
            <a:r>
              <a:rPr lang="en-US" sz="4000" dirty="0">
                <a:solidFill>
                  <a:srgbClr val="0F0C22"/>
                </a:solidFill>
                <a:latin typeface="+mj-lt"/>
                <a:ea typeface="DFKai-SB" panose="03000509000000000000" pitchFamily="65" charset="-120"/>
              </a:rPr>
              <a:t>“Come follow me”, said the Lord.</a:t>
            </a:r>
          </a:p>
        </p:txBody>
      </p:sp>
    </p:spTree>
    <p:extLst>
      <p:ext uri="{BB962C8B-B14F-4D97-AF65-F5344CB8AC3E}">
        <p14:creationId xmlns:p14="http://schemas.microsoft.com/office/powerpoint/2010/main" val="2461937377"/>
      </p:ext>
    </p:extLst>
  </p:cSld>
  <p:clrMapOvr>
    <a:masterClrMapping/>
  </p:clrMapOvr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9496</TotalTime>
  <Words>329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標楷體</vt:lpstr>
      <vt:lpstr>標楷體</vt:lpstr>
      <vt:lpstr>Calibri</vt:lpstr>
      <vt:lpstr>Times New Roman</vt:lpstr>
      <vt:lpstr>9_預設簡報設計</vt:lpstr>
      <vt:lpstr>2_預設簡報設計</vt:lpstr>
      <vt:lpstr>    Come Follow Me 來跟我  聖歌隊Choir 獻詩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911</cp:revision>
  <dcterms:created xsi:type="dcterms:W3CDTF">2015-12-30T23:14:56Z</dcterms:created>
  <dcterms:modified xsi:type="dcterms:W3CDTF">2019-10-13T14:47:21Z</dcterms:modified>
</cp:coreProperties>
</file>