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  <p:sldMasterId id="2147485512" r:id="rId2"/>
    <p:sldMasterId id="2147486504" r:id="rId3"/>
  </p:sldMasterIdLst>
  <p:notesMasterIdLst>
    <p:notesMasterId r:id="rId8"/>
  </p:notesMasterIdLst>
  <p:sldIdLst>
    <p:sldId id="2834" r:id="rId4"/>
    <p:sldId id="2835" r:id="rId5"/>
    <p:sldId id="2836" r:id="rId6"/>
    <p:sldId id="283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AC8300"/>
    <a:srgbClr val="866600"/>
    <a:srgbClr val="FF0D0D"/>
    <a:srgbClr val="3B1A0B"/>
    <a:srgbClr val="0033CC"/>
    <a:srgbClr val="9E5E00"/>
    <a:srgbClr val="0F0C22"/>
    <a:srgbClr val="A14D07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62" autoAdjust="0"/>
    <p:restoredTop sz="94660"/>
  </p:normalViewPr>
  <p:slideViewPr>
    <p:cSldViewPr>
      <p:cViewPr varScale="1">
        <p:scale>
          <a:sx n="68" d="100"/>
          <a:sy n="68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10/26/2019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92D7D-5F13-44CA-8475-6A1163EFD2D3}" type="slidenum">
              <a:rPr lang="en-US" altLang="zh-TW" smtClean="0">
                <a:solidFill>
                  <a:prstClr val="black"/>
                </a:solidFill>
              </a:rPr>
              <a:pPr/>
              <a:t>3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8635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92D7D-5F13-44CA-8475-6A1163EFD2D3}" type="slidenum">
              <a:rPr lang="en-US" altLang="zh-TW" smtClean="0">
                <a:solidFill>
                  <a:prstClr val="black"/>
                </a:solidFill>
              </a:rPr>
              <a:pPr/>
              <a:t>4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452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3F698-D336-431B-A79A-C1ECEF5EB08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66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21C4E-EEC5-444E-AE96-0605405D92F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604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EC68B-B570-46DE-97FE-8959F8274EB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52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CC88E-E2E1-4F2F-B1F7-D875F8CEA30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29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459A78-E1EF-464C-9ECA-B4A013C4AB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677B81-AC77-47C4-BC15-8DEE8FDF3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83AD83-B4A1-46E7-9066-516B5ED605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3C5EC84-F108-41E2-AE39-2F5B6756DAE3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753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A259-3046-400C-A6CE-1C901458270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59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191E-F702-4200-BAC1-0BAB5632197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13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BC243-CA6F-447B-897C-71C9006EB7E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8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D428-B7D7-44D4-A9A5-BAD0A27E791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2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9AC7E-42DC-4B18-BD8E-33FCB05A9DA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86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A181D-E2CB-47C2-B4AC-681450070A3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5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B6724-F4A7-43BE-AE35-04C5F0A85FF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30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056535-EA54-444E-B611-E2B1B1EEB6C5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7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E4897A5-457C-4601-894B-0DC84FE0E8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1EABE8-CEE7-4397-8715-12AE6693C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BE06BDB-F129-43C9-BBCF-ABEEB5FD12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715FD6-E6CB-4298-93AE-64DB54E18C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6285"/>
            <a:ext cx="2895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D77B93E-11B0-4CE8-90B2-CF5CA5715D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6285"/>
            <a:ext cx="2133600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83D39CD9-1E5B-4AEC-9CDC-6503FD92695C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6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0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ED50323-9893-4541-8123-0831A72D2A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1" y="0"/>
            <a:ext cx="9160656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538666D-CF00-4F0A-B5F7-3BFF96F2F663}"/>
              </a:ext>
            </a:extLst>
          </p:cNvPr>
          <p:cNvSpPr/>
          <p:nvPr/>
        </p:nvSpPr>
        <p:spPr>
          <a:xfrm>
            <a:off x="533400" y="457200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000" u="dbl" kern="100" dirty="0">
                <a:solidFill>
                  <a:schemeClr val="bg1"/>
                </a:solidFill>
                <a:latin typeface="Times New Roman" panose="02020603050405020304" pitchFamily="18" charset="0"/>
                <a:ea typeface="DFKai-SB" panose="03000509000000000000" pitchFamily="65" charset="-120"/>
              </a:rPr>
              <a:t>完全的敬拜祢</a:t>
            </a:r>
            <a:endParaRPr lang="en-US" sz="4000" kern="1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75ED0B-B8AD-4514-A0CD-9C243B966C7F}"/>
              </a:ext>
            </a:extLst>
          </p:cNvPr>
          <p:cNvSpPr/>
          <p:nvPr/>
        </p:nvSpPr>
        <p:spPr>
          <a:xfrm>
            <a:off x="914400" y="137160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sz="3200" b="1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聖歌隊 </a:t>
            </a:r>
            <a:r>
              <a:rPr lang="zh-TW" altLang="en-US" sz="32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獻 詩</a:t>
            </a:r>
            <a:br>
              <a:rPr lang="zh-TW" altLang="en-US" sz="3200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</a:b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91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B2A74B8-A355-491A-8EDE-6384B510998E}"/>
              </a:ext>
            </a:extLst>
          </p:cNvPr>
          <p:cNvSpPr/>
          <p:nvPr/>
        </p:nvSpPr>
        <p:spPr>
          <a:xfrm>
            <a:off x="15815" y="533400"/>
            <a:ext cx="836618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願阮的心思意念</a:t>
            </a:r>
            <a:endParaRPr lang="en-US" altLang="zh-TW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完全的敬拜祢</a:t>
            </a:r>
            <a:endParaRPr lang="en-US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願敬拜的詩歌聲</a:t>
            </a:r>
            <a:endParaRPr lang="en-US" altLang="zh-TW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能引導阮歡喜</a:t>
            </a:r>
            <a:endParaRPr lang="en-US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來全心的敬拜祢，來真誠的謳咾</a:t>
            </a:r>
            <a:endParaRPr lang="en-US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心靈與生命契合</a:t>
            </a:r>
            <a:endParaRPr lang="en-US" altLang="zh-TW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阮欲敬拜祢</a:t>
            </a:r>
            <a:endParaRPr lang="en-US" sz="44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832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5" descr="lwjap00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42E5102-040D-4FF4-BBBA-453EBDFEE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419100"/>
            <a:ext cx="8610600" cy="6019799"/>
          </a:xfrm>
        </p:spPr>
        <p:txBody>
          <a:bodyPr/>
          <a:lstStyle/>
          <a:p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願阮的心思意念</a:t>
            </a:r>
            <a:br>
              <a:rPr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完全的敬拜祢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無論當阮相聚集</a:t>
            </a:r>
            <a:br>
              <a:rPr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亦是阮相分離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願阮的心思意念 完全的敬拜祢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每日每時刻遵趁祢</a:t>
            </a:r>
            <a:br>
              <a:rPr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阮欲敬拜祢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8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2497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5" descr="lwjap00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42E5102-040D-4FF4-BBBA-453EBDFEE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2274" y="228600"/>
            <a:ext cx="9166274" cy="6019799"/>
          </a:xfrm>
        </p:spPr>
        <p:txBody>
          <a:bodyPr/>
          <a:lstStyle/>
          <a:p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願阮的心思意念</a:t>
            </a:r>
            <a:br>
              <a:rPr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完全的敬拜祢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阮今知祢的美善</a:t>
            </a:r>
            <a:br>
              <a:rPr lang="en-US" altLang="zh-TW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看見祢的偉大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願佇聖靈與真理中 完全的敬拜祢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因為祢堪得 真堪得阮敬拜</a:t>
            </a:r>
            <a:br>
              <a:rPr 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阮敬拜，阮敬拜祢</a:t>
            </a:r>
            <a:endParaRPr lang="en-US" sz="4800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184371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12761</TotalTime>
  <Words>79</Words>
  <Application>Microsoft Office PowerPoint</Application>
  <PresentationFormat>On-screen Show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DFKai-SB</vt:lpstr>
      <vt:lpstr>Arial</vt:lpstr>
      <vt:lpstr>Calibri</vt:lpstr>
      <vt:lpstr>Times New Roman</vt:lpstr>
      <vt:lpstr>預設簡報設計</vt:lpstr>
      <vt:lpstr>2_預設簡報設計</vt:lpstr>
      <vt:lpstr>8_預設簡報設計</vt:lpstr>
      <vt:lpstr>PowerPoint Presentation</vt:lpstr>
      <vt:lpstr>PowerPoint Presentation</vt:lpstr>
      <vt:lpstr>願阮的心思意念 完全的敬拜祢 無論當阮相聚集 亦是阮相分離 願阮的心思意念 完全的敬拜祢 每日每時刻遵趁祢 阮欲敬拜祢 </vt:lpstr>
      <vt:lpstr>願阮的心思意念 完全的敬拜祢 阮今知祢的美善 看見祢的偉大 願佇聖靈與真理中 完全的敬拜祢 因為祢堪得 真堪得阮敬拜 阮敬拜，阮敬拜祢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1192</cp:revision>
  <dcterms:created xsi:type="dcterms:W3CDTF">2015-12-30T23:14:56Z</dcterms:created>
  <dcterms:modified xsi:type="dcterms:W3CDTF">2019-10-26T21:49:56Z</dcterms:modified>
</cp:coreProperties>
</file>