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795" r:id="rId3"/>
    <p:sldId id="2796" r:id="rId4"/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215B2-91D4-4061-80EC-3336FF00A776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C0841-A36E-44CA-84A1-6AB21B418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20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20B486-140A-4F5E-9EBC-42E15AEBFCAB}" type="slidenum">
              <a:rPr kumimoji="0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3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29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61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23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64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19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7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60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60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18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3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44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59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6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25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2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77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8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8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0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8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056535-EA54-444E-B611-E2B1B1EEB6C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0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19F70-D28D-4C97-9EB9-D06D0B7D2B9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C8227-16FC-4F7B-BABC-5CC57E84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7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10744200" cy="6858000"/>
          </a:xfrm>
          <a:prstGeom prst="rect">
            <a:avLst/>
          </a:prstGeom>
        </p:spPr>
      </p:pic>
      <p:sp>
        <p:nvSpPr>
          <p:cNvPr id="101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743200" y="228600"/>
            <a:ext cx="7924800" cy="4648200"/>
          </a:xfrm>
          <a:effectLst>
            <a:outerShdw dist="53882" dir="2700000" algn="ctr" rotWithShape="0">
              <a:srgbClr val="000000"/>
            </a:outerShdw>
          </a:effectLst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5000"/>
              </a:lnSpc>
              <a:defRPr/>
            </a:pPr>
            <a:br>
              <a:rPr lang="en-US" altLang="zh-TW" sz="66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獻 詩</a:t>
            </a:r>
            <a:br>
              <a:rPr lang="en-US" altLang="zh-TW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b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耶和華是我的牧者</a:t>
            </a:r>
            <a:br>
              <a:rPr lang="en-US" altLang="zh-TW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b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彭蔡惠理 牧師娘</a:t>
            </a:r>
            <a:br>
              <a:rPr lang="en-US" altLang="zh-TW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zh-TW" altLang="en-US" sz="48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2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sz="32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20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331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3AEB509-673C-4349-AE6D-640BF5063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299947"/>
            <a:ext cx="3407834" cy="25495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1330BD-4894-48A7-B825-1BABD894A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5370" y="4919623"/>
            <a:ext cx="7772400" cy="2112189"/>
          </a:xfrm>
        </p:spPr>
        <p:txBody>
          <a:bodyPr>
            <a:normAutofit fontScale="90000"/>
          </a:bodyPr>
          <a:lstStyle/>
          <a:p>
            <a:pPr>
              <a:lnSpc>
                <a:spcPts val="65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耶和華是我的牧者，</a:t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我無欠缺。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祂使我倒在青翠的草埔，導我在安靜的水邊。</a:t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祂使我的靈魂精英；為著祂的名，導我行義的路。</a:t>
            </a:r>
            <a:br>
              <a:rPr lang="zh-TW" altLang="en-US" dirty="0"/>
            </a:br>
            <a:br>
              <a:rPr lang="zh-TW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09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665FDE-4951-4335-8165-23A619C05A0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299947"/>
            <a:ext cx="3407834" cy="254950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A34F8B1-3E41-4D1C-AE13-99F6FFBE55CC}"/>
              </a:ext>
            </a:extLst>
          </p:cNvPr>
          <p:cNvSpPr/>
          <p:nvPr/>
        </p:nvSpPr>
        <p:spPr>
          <a:xfrm>
            <a:off x="1656248" y="634790"/>
            <a:ext cx="88795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我雖然行過死蔭的山谷，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defTabSz="457200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也不驚災害；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因為你與我同在。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你的槌，你的柺，安慰我。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在我對敵的面前，你給我排設筵席；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defTabSz="457200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775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484340-D541-4839-870F-73E715941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299947"/>
            <a:ext cx="3407834" cy="254950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A7C0502-AC46-4248-A083-B6C70E2C8C8A}"/>
              </a:ext>
            </a:extLst>
          </p:cNvPr>
          <p:cNvSpPr/>
          <p:nvPr/>
        </p:nvSpPr>
        <p:spPr>
          <a:xfrm>
            <a:off x="1916965" y="430786"/>
            <a:ext cx="86376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你用油抹我的頭殼；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defTabSz="457200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我的杯滿出來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恩典與慈悲的確跟我到一世人；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我要永遠居起在耶和華的厝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我要永遠居起在耶和華的厝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5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2608322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DFKai-SB</vt:lpstr>
      <vt:lpstr>DFKai-SB</vt:lpstr>
      <vt:lpstr>Arial</vt:lpstr>
      <vt:lpstr>Calibri</vt:lpstr>
      <vt:lpstr>Calibri Light</vt:lpstr>
      <vt:lpstr>Times New Roman</vt:lpstr>
      <vt:lpstr>預設簡報設計</vt:lpstr>
      <vt:lpstr>3_Office Theme</vt:lpstr>
      <vt:lpstr> 獻 詩  耶和華是我的牧者  彭蔡惠理 牧師娘     </vt:lpstr>
      <vt:lpstr>耶和華是我的牧者， 我無欠缺。 祂使我倒在青翠的草埔，導我在安靜的水邊。 祂使我的靈魂精英；為著祂的名，導我行義的路。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獻 詩  耶和華是我的牧者  彭蔡惠理 牧師娘     </dc:title>
  <dc:creator>FPCOC</dc:creator>
  <cp:lastModifiedBy>FPCOC</cp:lastModifiedBy>
  <cp:revision>1</cp:revision>
  <dcterms:created xsi:type="dcterms:W3CDTF">2019-11-06T05:57:43Z</dcterms:created>
  <dcterms:modified xsi:type="dcterms:W3CDTF">2019-11-06T05:58:41Z</dcterms:modified>
</cp:coreProperties>
</file>