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512" r:id="rId1"/>
    <p:sldMasterId id="2147486344" r:id="rId2"/>
  </p:sldMasterIdLst>
  <p:notesMasterIdLst>
    <p:notesMasterId r:id="rId7"/>
  </p:notesMasterIdLst>
  <p:sldIdLst>
    <p:sldId id="1994" r:id="rId3"/>
    <p:sldId id="1997" r:id="rId4"/>
    <p:sldId id="2017" r:id="rId5"/>
    <p:sldId id="2016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8200"/>
    <a:srgbClr val="0000B0"/>
    <a:srgbClr val="000066"/>
    <a:srgbClr val="005C2A"/>
    <a:srgbClr val="0033CC"/>
    <a:srgbClr val="001B46"/>
    <a:srgbClr val="000104"/>
    <a:srgbClr val="000004"/>
    <a:srgbClr val="14000A"/>
    <a:srgbClr val="0003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5E9E5-1CF4-4B11-8E9E-212830D397AB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8C712-BFC7-4BFF-A590-4EB113D85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0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3380193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527666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43700" y="381000"/>
            <a:ext cx="20955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1341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786759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FFFFFF"/>
              </a:solidFill>
              <a:cs typeface="Arial" charset="0"/>
            </a:endParaRPr>
          </a:p>
        </p:txBody>
      </p:sp>
      <p:sp useBgFill="1">
        <p:nvSpPr>
          <p:cNvPr id="5" name="圓角矩形 10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" name="矩形 11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7" name="矩形 12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" name="矩形 14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zh-TW" altLang="en-US"/>
              <a:t>按一下以編輯母片副標題樣式</a:t>
            </a:r>
            <a:endParaRPr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11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696464"/>
              </a:solidFill>
            </a:endParaRPr>
          </a:p>
        </p:txBody>
      </p:sp>
      <p:sp>
        <p:nvSpPr>
          <p:cNvPr id="12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696464"/>
              </a:solidFill>
            </a:endParaRPr>
          </a:p>
        </p:txBody>
      </p:sp>
      <p:sp>
        <p:nvSpPr>
          <p:cNvPr id="13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C96EC28-F132-499E-A216-29B426EA3B0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369005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696464"/>
              </a:solidFill>
            </a:endParaRPr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696464"/>
              </a:solidFill>
            </a:endParaRPr>
          </a:p>
        </p:txBody>
      </p:sp>
      <p:sp>
        <p:nvSpPr>
          <p:cNvPr id="6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CA803-3CF4-4AF0-B20E-82B9AFD6609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346334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FFFFFF"/>
              </a:solidFill>
              <a:cs typeface="Arial" charset="0"/>
            </a:endParaRPr>
          </a:p>
        </p:txBody>
      </p:sp>
      <p:sp useBgFill="1">
        <p:nvSpPr>
          <p:cNvPr id="5" name="圓角矩形 10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" name="矩形 11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7" name="矩形 12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8" name="矩形 14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9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696464"/>
              </a:solidFill>
            </a:endParaRPr>
          </a:p>
        </p:txBody>
      </p:sp>
      <p:sp>
        <p:nvSpPr>
          <p:cNvPr id="10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696464"/>
              </a:solidFill>
            </a:endParaRPr>
          </a:p>
        </p:txBody>
      </p:sp>
      <p:sp>
        <p:nvSpPr>
          <p:cNvPr id="11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6B0D50-85C8-4E60-9B45-5C9DBDEAF66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803698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5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696464"/>
              </a:solidFill>
            </a:endParaRPr>
          </a:p>
        </p:txBody>
      </p:sp>
      <p:sp>
        <p:nvSpPr>
          <p:cNvPr id="6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696464"/>
              </a:solidFill>
            </a:endParaRPr>
          </a:p>
        </p:txBody>
      </p:sp>
      <p:sp>
        <p:nvSpPr>
          <p:cNvPr id="7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3E605D-4453-42E5-98C5-A5F2807C392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441354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1" name="內容版面配置區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7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696464"/>
              </a:solidFill>
            </a:endParaRPr>
          </a:p>
        </p:txBody>
      </p:sp>
      <p:sp>
        <p:nvSpPr>
          <p:cNvPr id="8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696464"/>
              </a:solidFill>
            </a:endParaRPr>
          </a:p>
        </p:txBody>
      </p:sp>
      <p:sp>
        <p:nvSpPr>
          <p:cNvPr id="9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5423D-EAF3-472B-BAE8-8E5C05580F7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123997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696464"/>
              </a:solidFill>
            </a:endParaRPr>
          </a:p>
        </p:txBody>
      </p:sp>
      <p:sp>
        <p:nvSpPr>
          <p:cNvPr id="4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696464"/>
              </a:solidFill>
            </a:endParaRPr>
          </a:p>
        </p:txBody>
      </p:sp>
      <p:sp>
        <p:nvSpPr>
          <p:cNvPr id="5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F47D3D-0967-4929-B541-449BC2C342E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782288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696464"/>
              </a:solidFill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696464"/>
              </a:solidFill>
            </a:endParaRPr>
          </a:p>
        </p:txBody>
      </p:sp>
      <p:sp>
        <p:nvSpPr>
          <p:cNvPr id="4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4E781-B7ED-4275-A29C-F92C1187285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894456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FFFFFF"/>
              </a:solidFill>
              <a:cs typeface="Arial" charset="0"/>
            </a:endParaRPr>
          </a:p>
        </p:txBody>
      </p:sp>
      <p:sp useBgFill="1">
        <p:nvSpPr>
          <p:cNvPr id="6" name="圓角矩形 10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7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696464"/>
              </a:solidFill>
            </a:endParaRPr>
          </a:p>
        </p:txBody>
      </p:sp>
      <p:sp>
        <p:nvSpPr>
          <p:cNvPr id="8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696464"/>
              </a:solidFill>
            </a:endParaRPr>
          </a:p>
        </p:txBody>
      </p:sp>
      <p:sp>
        <p:nvSpPr>
          <p:cNvPr id="9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3C629C-411E-49C2-A907-CDC412E625C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41850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7151740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9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" name="矩形 10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7" name="矩形 11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zh-TW" altLang="en-US" noProof="0"/>
              <a:t>按一下圖示以新增圖片</a:t>
            </a:r>
            <a:endParaRPr lang="en-US" noProof="0" dirty="0"/>
          </a:p>
        </p:txBody>
      </p:sp>
      <p:sp>
        <p:nvSpPr>
          <p:cNvPr id="8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696464"/>
              </a:solidFill>
            </a:endParaRPr>
          </a:p>
        </p:txBody>
      </p:sp>
      <p:sp>
        <p:nvSpPr>
          <p:cNvPr id="9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696464"/>
              </a:solidFill>
            </a:endParaRPr>
          </a:p>
        </p:txBody>
      </p:sp>
      <p:sp>
        <p:nvSpPr>
          <p:cNvPr id="10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EDB225-B5D7-4E23-AAF2-1F86579F095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19232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696464"/>
              </a:solidFill>
            </a:endParaRPr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696464"/>
              </a:solidFill>
            </a:endParaRPr>
          </a:p>
        </p:txBody>
      </p:sp>
      <p:sp>
        <p:nvSpPr>
          <p:cNvPr id="6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FA5E8-E3A8-40B7-A571-EC9A76856C0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015962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696464"/>
              </a:solidFill>
            </a:endParaRPr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696464"/>
              </a:solidFill>
            </a:endParaRPr>
          </a:p>
        </p:txBody>
      </p:sp>
      <p:sp>
        <p:nvSpPr>
          <p:cNvPr id="6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525FD7-6516-4588-A0E1-CD9B36D728B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35530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067616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244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258016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119589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2758039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9218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366201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308346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tx1"/>
            </a:gs>
            <a:gs pos="50000">
              <a:srgbClr val="000066"/>
            </a:gs>
            <a:gs pos="100000">
              <a:schemeClr val="tx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3820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3820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2854325" y="2976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zh-TW" altLang="en-US">
              <a:solidFill>
                <a:srgbClr val="000000"/>
              </a:solidFill>
            </a:endParaRPr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>
            <a:off x="0" y="6846888"/>
            <a:ext cx="7772400" cy="11112"/>
          </a:xfrm>
          <a:prstGeom prst="line">
            <a:avLst/>
          </a:prstGeom>
          <a:noFill/>
          <a:ln w="38100">
            <a:solidFill>
              <a:srgbClr val="FF9966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sz="4800" b="1">
              <a:solidFill>
                <a:srgbClr val="000000"/>
              </a:solidFill>
              <a:ea typeface="新細明體" pitchFamily="18" charset="-120"/>
            </a:endParaRPr>
          </a:p>
        </p:txBody>
      </p:sp>
      <p:pic>
        <p:nvPicPr>
          <p:cNvPr id="1030" name="Picture 7" descr="typc banner 0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5926138"/>
            <a:ext cx="971550" cy="93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2012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513" r:id="rId1"/>
    <p:sldLayoutId id="2147485514" r:id="rId2"/>
    <p:sldLayoutId id="2147485515" r:id="rId3"/>
    <p:sldLayoutId id="2147485516" r:id="rId4"/>
    <p:sldLayoutId id="2147485517" r:id="rId5"/>
    <p:sldLayoutId id="2147485518" r:id="rId6"/>
    <p:sldLayoutId id="2147485519" r:id="rId7"/>
    <p:sldLayoutId id="2147485520" r:id="rId8"/>
    <p:sldLayoutId id="2147485521" r:id="rId9"/>
    <p:sldLayoutId id="2147485522" r:id="rId10"/>
    <p:sldLayoutId id="214748552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kumimoji="1" sz="4400">
          <a:solidFill>
            <a:srgbClr val="FFFF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rgbClr val="FFFF66"/>
          </a:solidFill>
          <a:latin typeface="+mn-lt"/>
          <a:ea typeface="華康粗黑體" pitchFamily="49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rgbClr val="FFFF66"/>
          </a:solidFill>
          <a:latin typeface="+mn-lt"/>
          <a:ea typeface="華康粗黑體" pitchFamily="49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FFFFFF"/>
              </a:solidFill>
              <a:cs typeface="Arial" charset="0"/>
            </a:endParaRPr>
          </a:p>
        </p:txBody>
      </p:sp>
      <p:sp useBgFill="1">
        <p:nvSpPr>
          <p:cNvPr id="8" name="圓角矩形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28" name="標題版面配置區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9" name="文字版面配置區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696464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696464"/>
              </a:solidFill>
              <a:latin typeface="Arial" charset="0"/>
              <a:cs typeface="Arial" charset="0"/>
            </a:endParaRPr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819F39F-6CB0-4704-B816-DC849FF85736}" type="slidenum">
              <a:rPr lang="en-US" altLang="zh-TW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79865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345" r:id="rId1"/>
    <p:sldLayoutId id="2147486346" r:id="rId2"/>
    <p:sldLayoutId id="2147486347" r:id="rId3"/>
    <p:sldLayoutId id="2147486348" r:id="rId4"/>
    <p:sldLayoutId id="2147486349" r:id="rId5"/>
    <p:sldLayoutId id="2147486350" r:id="rId6"/>
    <p:sldLayoutId id="2147486351" r:id="rId7"/>
    <p:sldLayoutId id="2147486352" r:id="rId8"/>
    <p:sldLayoutId id="2147486353" r:id="rId9"/>
    <p:sldLayoutId id="2147486354" r:id="rId10"/>
    <p:sldLayoutId id="214748635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3048000"/>
            <a:ext cx="6629400" cy="3581400"/>
          </a:xfrm>
        </p:spPr>
        <p:txBody>
          <a:bodyPr/>
          <a:lstStyle/>
          <a:p>
            <a:pPr eaLnBrk="1" hangingPunct="1"/>
            <a:r>
              <a:rPr kumimoji="1" lang="zh-CN" altLang="en-US" sz="5400" b="1" i="1" u="sng" dirty="0">
                <a:solidFill>
                  <a:srgbClr val="0000B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他們的腳踪何等佳美</a:t>
            </a:r>
            <a:br>
              <a:rPr kumimoji="1" lang="zh-TW" altLang="en-US" sz="5400" dirty="0">
                <a:solidFill>
                  <a:srgbClr val="0000B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kumimoji="1" lang="zh-TW" altLang="en-US" sz="5400" b="1" dirty="0">
                <a:solidFill>
                  <a:srgbClr val="0000B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取自韓德爾的</a:t>
            </a:r>
            <a:endParaRPr kumimoji="1" lang="en-US" altLang="zh-TW" sz="5400" b="1" dirty="0">
              <a:solidFill>
                <a:srgbClr val="0000B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eaLnBrk="1" hangingPunct="1"/>
            <a:r>
              <a:rPr kumimoji="1" lang="zh-TW" altLang="en-US" sz="5400" b="1" dirty="0">
                <a:solidFill>
                  <a:srgbClr val="0000B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彌塞亞神曲</a:t>
            </a:r>
            <a:r>
              <a:rPr kumimoji="1" lang="en-US" altLang="zh-TW" sz="5400" b="1" dirty="0">
                <a:solidFill>
                  <a:srgbClr val="0000B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kumimoji="1" lang="zh-TW" altLang="en-US" sz="5400" b="1" dirty="0">
                <a:solidFill>
                  <a:srgbClr val="0000B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kumimoji="1" lang="en-US" altLang="zh-TW" sz="5400" b="1" dirty="0">
              <a:solidFill>
                <a:srgbClr val="0000B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eaLnBrk="1" hangingPunct="1"/>
            <a:r>
              <a:rPr kumimoji="1" lang="zh-TW" altLang="en-US" sz="5400" b="1" dirty="0">
                <a:solidFill>
                  <a:srgbClr val="0000B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羅馬書</a:t>
            </a:r>
            <a:r>
              <a:rPr kumimoji="1" lang="en-US" altLang="zh-TW" sz="5400" b="1" dirty="0">
                <a:solidFill>
                  <a:srgbClr val="0000B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10:15</a:t>
            </a:r>
            <a:endParaRPr kumimoji="1" lang="zh-TW" altLang="en-US" sz="5400" b="1" dirty="0">
              <a:solidFill>
                <a:srgbClr val="0000B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858078"/>
            <a:ext cx="7772400" cy="22098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altLang="zh-TW" sz="4400" b="1" i="1" u="sng" dirty="0">
                <a:solidFill>
                  <a:schemeClr val="tx1">
                    <a:lumMod val="95000"/>
                    <a:lumOff val="5000"/>
                  </a:schemeClr>
                </a:solidFill>
                <a:ea typeface="新細明體" pitchFamily="18" charset="-120"/>
                <a:cs typeface="Times New Roman" pitchFamily="18" charset="0"/>
              </a:rPr>
            </a:br>
            <a:br>
              <a:rPr altLang="zh-TW" sz="4400" b="1" i="1" u="sng" dirty="0">
                <a:solidFill>
                  <a:schemeClr val="tx1">
                    <a:lumMod val="95000"/>
                    <a:lumOff val="5000"/>
                  </a:schemeClr>
                </a:solidFill>
                <a:ea typeface="新細明體" pitchFamily="18" charset="-120"/>
                <a:cs typeface="Times New Roman" pitchFamily="18" charset="0"/>
              </a:rPr>
            </a:br>
            <a:r>
              <a:rPr altLang="zh-TW" sz="6000" b="1" i="1" u="sng" dirty="0">
                <a:solidFill>
                  <a:schemeClr val="tx1">
                    <a:lumMod val="95000"/>
                    <a:lumOff val="5000"/>
                  </a:schemeClr>
                </a:solidFill>
                <a:ea typeface="新細明體" pitchFamily="18" charset="-120"/>
                <a:cs typeface="Times New Roman" pitchFamily="18" charset="0"/>
              </a:rPr>
              <a:t>How Beautiful Are the Feet of Them</a:t>
            </a:r>
            <a:br>
              <a:rPr altLang="zh-TW" sz="4400" b="1" i="1" u="sng" dirty="0">
                <a:solidFill>
                  <a:schemeClr val="tx1">
                    <a:lumMod val="95000"/>
                    <a:lumOff val="5000"/>
                  </a:schemeClr>
                </a:solidFill>
                <a:ea typeface="新細明體" pitchFamily="18" charset="-120"/>
                <a:cs typeface="Times New Roman" pitchFamily="18" charset="0"/>
              </a:rPr>
            </a:br>
            <a:endParaRPr altLang="zh-TW" sz="4400" b="1" i="1" u="sng" dirty="0">
              <a:solidFill>
                <a:schemeClr val="tx1">
                  <a:lumMod val="95000"/>
                  <a:lumOff val="5000"/>
                </a:schemeClr>
              </a:solidFill>
              <a:ea typeface="新細明體" pitchFamily="18" charset="-12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1504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ChangeArrowheads="1"/>
          </p:cNvSpPr>
          <p:nvPr/>
        </p:nvSpPr>
        <p:spPr bwMode="auto">
          <a:xfrm>
            <a:off x="342900" y="698500"/>
            <a:ext cx="8610600" cy="5262979"/>
          </a:xfrm>
          <a:prstGeom prst="rect">
            <a:avLst/>
          </a:prstGeom>
          <a:solidFill>
            <a:srgbClr val="0000B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4000" b="1" i="1" dirty="0">
                <a:solidFill>
                  <a:srgbClr val="DA8200"/>
                </a:solidFill>
              </a:rPr>
              <a:t>How Beautiful Are the Feet of Them That Preach the Gospel of Peace, How Beautiful Are the Feet,  </a:t>
            </a:r>
            <a:br>
              <a:rPr kumimoji="1" lang="en-US" altLang="zh-TW" sz="4000" b="1" i="1" dirty="0">
                <a:solidFill>
                  <a:srgbClr val="DA8200"/>
                </a:solidFill>
              </a:rPr>
            </a:br>
            <a:r>
              <a:rPr kumimoji="1" lang="en-US" altLang="zh-TW" sz="4000" b="1" i="1" dirty="0">
                <a:solidFill>
                  <a:srgbClr val="DA8200"/>
                </a:solidFill>
              </a:rPr>
              <a:t>How Beautiful Are the Feet of Them That Preach the Gospel of Peace</a:t>
            </a:r>
            <a:r>
              <a:rPr kumimoji="1" lang="en-US" altLang="zh-TW" sz="3200" b="1" i="1" dirty="0">
                <a:solidFill>
                  <a:srgbClr val="DA8200"/>
                </a:solidFill>
              </a:rPr>
              <a:t>,  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48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報福音</a:t>
            </a:r>
            <a:r>
              <a:rPr kumimoji="1" lang="en-US" altLang="zh-TW" sz="48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kumimoji="1" lang="zh-TW" altLang="en-US" sz="48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傳平安信息的人</a:t>
            </a:r>
            <a:r>
              <a:rPr kumimoji="1" lang="en-US" altLang="zh-TW" sz="48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48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他們的脚踪何等佳美</a:t>
            </a:r>
            <a:endParaRPr kumimoji="1" lang="en-US" altLang="zh-TW" sz="2800" b="1" i="1" dirty="0">
              <a:solidFill>
                <a:srgbClr val="CC9900"/>
              </a:solidFill>
              <a:sym typeface="Wingdings" pitchFamily="2" charset="2"/>
            </a:endParaRPr>
          </a:p>
        </p:txBody>
      </p:sp>
      <p:sp>
        <p:nvSpPr>
          <p:cNvPr id="9219" name="Rectangle 7"/>
          <p:cNvSpPr>
            <a:spLocks noChangeArrowheads="1"/>
          </p:cNvSpPr>
          <p:nvPr/>
        </p:nvSpPr>
        <p:spPr bwMode="auto">
          <a:xfrm>
            <a:off x="2286000" y="2330450"/>
            <a:ext cx="4572000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kumimoji="1" lang="en-US" altLang="zh-TW" sz="2800" b="1">
              <a:solidFill>
                <a:srgbClr val="FF0000"/>
              </a:solidFill>
              <a:latin typeface="新細明體" charset="-120"/>
              <a:sym typeface="Wingdings" pitchFamily="2" charset="2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kumimoji="1" lang="en-US" altLang="zh-TW" sz="2800" b="1" i="1">
              <a:solidFill>
                <a:srgbClr val="FF0000"/>
              </a:solidFill>
              <a:latin typeface="新細明體" charset="-120"/>
              <a:sym typeface="Wingdings" pitchFamily="2" charset="2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kumimoji="1" lang="en-US" altLang="zh-TW" sz="2800" b="1" i="1">
              <a:solidFill>
                <a:srgbClr val="FF0000"/>
              </a:solidFill>
              <a:latin typeface="新細明體" charset="-120"/>
              <a:sym typeface="Wingdings" pitchFamily="2" charset="2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kumimoji="1" lang="en-US" altLang="zh-TW" sz="2800" b="1" i="1">
              <a:solidFill>
                <a:srgbClr val="FF0000"/>
              </a:solidFill>
              <a:latin typeface="新細明體" charset="-120"/>
              <a:sym typeface="Wingdings" pitchFamily="2" charset="2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kumimoji="1" lang="en-US" altLang="zh-TW" sz="2800" b="1" i="1">
              <a:solidFill>
                <a:srgbClr val="FF0000"/>
              </a:solidFill>
              <a:latin typeface="新細明體" charset="-120"/>
              <a:sym typeface="Wingdings" pitchFamily="2" charset="2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kumimoji="1" lang="en-US" altLang="zh-TW" sz="2800" b="1" i="1">
              <a:solidFill>
                <a:srgbClr val="FF0000"/>
              </a:solidFill>
              <a:latin typeface="新細明體" charset="-120"/>
              <a:sym typeface="Wingdings" pitchFamily="2" charset="2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kumimoji="1" lang="en-US" altLang="zh-TW" sz="2800" b="1" i="1">
              <a:solidFill>
                <a:srgbClr val="FF0000"/>
              </a:solidFill>
              <a:latin typeface="新細明體" charset="-120"/>
              <a:sym typeface="Wingdings" pitchFamily="2" charset="2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kumimoji="1" lang="en-US" altLang="zh-TW" sz="3200">
              <a:solidFill>
                <a:srgbClr val="FF0000"/>
              </a:solidFill>
            </a:endParaRPr>
          </a:p>
        </p:txBody>
      </p:sp>
      <p:sp>
        <p:nvSpPr>
          <p:cNvPr id="9220" name="Rectangle 8"/>
          <p:cNvSpPr>
            <a:spLocks noChangeArrowheads="1"/>
          </p:cNvSpPr>
          <p:nvPr/>
        </p:nvSpPr>
        <p:spPr bwMode="auto">
          <a:xfrm>
            <a:off x="2362200" y="4343400"/>
            <a:ext cx="45720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kumimoji="1" lang="en-US" altLang="zh-CN" sz="2800" b="1">
              <a:solidFill>
                <a:srgbClr val="9B2D1F"/>
              </a:solidFill>
              <a:latin typeface="新細明體" charset="-120"/>
              <a:sym typeface="Wingdings" pitchFamily="2" charset="2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kumimoji="1" lang="en-US" altLang="zh-CN" sz="2800" b="1" i="1">
              <a:solidFill>
                <a:srgbClr val="9B2D1F"/>
              </a:solidFill>
              <a:latin typeface="新細明體" charset="-120"/>
              <a:ea typeface="新細明體" charset="-120"/>
              <a:sym typeface="Wingdings" pitchFamily="2" charset="2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kumimoji="1" lang="en-US" altLang="zh-CN" sz="2800" b="1" i="1">
              <a:solidFill>
                <a:srgbClr val="9B2D1F"/>
              </a:solidFill>
              <a:latin typeface="新細明體" charset="-120"/>
              <a:ea typeface="新細明體" charset="-120"/>
              <a:sym typeface="Wingdings" pitchFamily="2" charset="2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kumimoji="1" lang="en-US" altLang="zh-TW" sz="2800" b="1">
              <a:solidFill>
                <a:srgbClr val="9B2D1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8403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ChangeArrowheads="1"/>
          </p:cNvSpPr>
          <p:nvPr/>
        </p:nvSpPr>
        <p:spPr bwMode="auto">
          <a:xfrm>
            <a:off x="228600" y="304800"/>
            <a:ext cx="8686800" cy="6001643"/>
          </a:xfrm>
          <a:prstGeom prst="rect">
            <a:avLst/>
          </a:prstGeom>
          <a:solidFill>
            <a:srgbClr val="0000B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4000" b="1" i="1" dirty="0">
                <a:solidFill>
                  <a:srgbClr val="DA8200"/>
                </a:solidFill>
              </a:rPr>
              <a:t>How Beautiful Are the Feet of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4000" b="1" i="1" dirty="0">
                <a:solidFill>
                  <a:srgbClr val="DA8200"/>
                </a:solidFill>
              </a:rPr>
              <a:t>Them That Preach the Gospel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4000" b="1" i="1" dirty="0">
                <a:solidFill>
                  <a:srgbClr val="DA8200"/>
                </a:solidFill>
              </a:rPr>
              <a:t>of Peace, and Bring Glad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4000" b="1" i="1" dirty="0">
                <a:solidFill>
                  <a:srgbClr val="DA8200"/>
                </a:solidFill>
              </a:rPr>
              <a:t>Tidings, and Bring Glad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4000" b="1" i="1" dirty="0">
                <a:solidFill>
                  <a:srgbClr val="DA8200"/>
                </a:solidFill>
              </a:rPr>
              <a:t>Tidings, Glad Tidings of Good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4000" b="1" i="1" dirty="0">
                <a:solidFill>
                  <a:srgbClr val="DA8200"/>
                </a:solidFill>
              </a:rPr>
              <a:t>Things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48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那傳福音</a:t>
            </a:r>
            <a:r>
              <a:rPr kumimoji="1" lang="en-US" altLang="zh-TW" sz="48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kumimoji="1" lang="zh-TW" altLang="en-US" sz="48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報平安好信息的人</a:t>
            </a:r>
            <a:r>
              <a:rPr kumimoji="1" lang="en-US" altLang="zh-TW" sz="48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 </a:t>
            </a:r>
            <a:r>
              <a:rPr kumimoji="1" lang="zh-TW" altLang="en-US" sz="48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他們的報脚踪何等佳美</a:t>
            </a:r>
            <a:r>
              <a:rPr kumimoji="1" lang="en-US" altLang="zh-TW" sz="48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kumimoji="1" lang="zh-TW" altLang="en-US" sz="48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kumimoji="1" lang="en-US" altLang="zh-TW" sz="48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48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帶好消息的人</a:t>
            </a:r>
            <a:endParaRPr kumimoji="1" lang="en-US" altLang="zh-TW" sz="2800" b="1" i="1" dirty="0">
              <a:solidFill>
                <a:srgbClr val="CC9900"/>
              </a:solidFill>
              <a:sym typeface="Wingdings" pitchFamily="2" charset="2"/>
            </a:endParaRPr>
          </a:p>
        </p:txBody>
      </p:sp>
      <p:sp>
        <p:nvSpPr>
          <p:cNvPr id="9219" name="Rectangle 7"/>
          <p:cNvSpPr>
            <a:spLocks noChangeArrowheads="1"/>
          </p:cNvSpPr>
          <p:nvPr/>
        </p:nvSpPr>
        <p:spPr bwMode="auto">
          <a:xfrm>
            <a:off x="2286000" y="2330450"/>
            <a:ext cx="4572000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kumimoji="1" lang="en-US" altLang="zh-TW" sz="2800" b="1">
              <a:solidFill>
                <a:srgbClr val="FF0000"/>
              </a:solidFill>
              <a:latin typeface="新細明體" charset="-120"/>
              <a:sym typeface="Wingdings" pitchFamily="2" charset="2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kumimoji="1" lang="en-US" altLang="zh-TW" sz="2800" b="1" i="1">
              <a:solidFill>
                <a:srgbClr val="FF0000"/>
              </a:solidFill>
              <a:latin typeface="新細明體" charset="-120"/>
              <a:sym typeface="Wingdings" pitchFamily="2" charset="2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kumimoji="1" lang="en-US" altLang="zh-TW" sz="2800" b="1" i="1">
              <a:solidFill>
                <a:srgbClr val="FF0000"/>
              </a:solidFill>
              <a:latin typeface="新細明體" charset="-120"/>
              <a:sym typeface="Wingdings" pitchFamily="2" charset="2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kumimoji="1" lang="en-US" altLang="zh-TW" sz="2800" b="1" i="1">
              <a:solidFill>
                <a:srgbClr val="FF0000"/>
              </a:solidFill>
              <a:latin typeface="新細明體" charset="-120"/>
              <a:sym typeface="Wingdings" pitchFamily="2" charset="2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kumimoji="1" lang="en-US" altLang="zh-TW" sz="2800" b="1" i="1">
              <a:solidFill>
                <a:srgbClr val="FF0000"/>
              </a:solidFill>
              <a:latin typeface="新細明體" charset="-120"/>
              <a:sym typeface="Wingdings" pitchFamily="2" charset="2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kumimoji="1" lang="en-US" altLang="zh-TW" sz="2800" b="1" i="1">
              <a:solidFill>
                <a:srgbClr val="FF0000"/>
              </a:solidFill>
              <a:latin typeface="新細明體" charset="-120"/>
              <a:sym typeface="Wingdings" pitchFamily="2" charset="2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kumimoji="1" lang="en-US" altLang="zh-TW" sz="2800" b="1" i="1">
              <a:solidFill>
                <a:srgbClr val="FF0000"/>
              </a:solidFill>
              <a:latin typeface="新細明體" charset="-120"/>
              <a:sym typeface="Wingdings" pitchFamily="2" charset="2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kumimoji="1" lang="en-US" altLang="zh-TW" sz="3200">
              <a:solidFill>
                <a:srgbClr val="FF0000"/>
              </a:solidFill>
            </a:endParaRPr>
          </a:p>
        </p:txBody>
      </p:sp>
      <p:sp>
        <p:nvSpPr>
          <p:cNvPr id="9220" name="Rectangle 8"/>
          <p:cNvSpPr>
            <a:spLocks noChangeArrowheads="1"/>
          </p:cNvSpPr>
          <p:nvPr/>
        </p:nvSpPr>
        <p:spPr bwMode="auto">
          <a:xfrm>
            <a:off x="2362200" y="4343400"/>
            <a:ext cx="45720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kumimoji="1" lang="en-US" altLang="zh-CN" sz="2800" b="1">
              <a:solidFill>
                <a:srgbClr val="9B2D1F"/>
              </a:solidFill>
              <a:latin typeface="新細明體" charset="-120"/>
              <a:sym typeface="Wingdings" pitchFamily="2" charset="2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kumimoji="1" lang="en-US" altLang="zh-CN" sz="2800" b="1" i="1">
              <a:solidFill>
                <a:srgbClr val="9B2D1F"/>
              </a:solidFill>
              <a:latin typeface="新細明體" charset="-120"/>
              <a:ea typeface="新細明體" charset="-120"/>
              <a:sym typeface="Wingdings" pitchFamily="2" charset="2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kumimoji="1" lang="en-US" altLang="zh-CN" sz="2800" b="1" i="1">
              <a:solidFill>
                <a:srgbClr val="9B2D1F"/>
              </a:solidFill>
              <a:latin typeface="新細明體" charset="-120"/>
              <a:ea typeface="新細明體" charset="-120"/>
              <a:sym typeface="Wingdings" pitchFamily="2" charset="2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kumimoji="1" lang="en-US" altLang="zh-TW" sz="2800" b="1">
              <a:solidFill>
                <a:srgbClr val="9B2D1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9106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ChangeArrowheads="1"/>
          </p:cNvSpPr>
          <p:nvPr/>
        </p:nvSpPr>
        <p:spPr bwMode="auto">
          <a:xfrm>
            <a:off x="266700" y="667921"/>
            <a:ext cx="8610600" cy="5262979"/>
          </a:xfrm>
          <a:prstGeom prst="rect">
            <a:avLst/>
          </a:prstGeom>
          <a:solidFill>
            <a:srgbClr val="0000B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4000" b="1" i="1" dirty="0">
                <a:solidFill>
                  <a:srgbClr val="DA8200"/>
                </a:solidFill>
              </a:rPr>
              <a:t>And Bring Glad </a:t>
            </a:r>
            <a:r>
              <a:rPr kumimoji="1" lang="en-US" altLang="zh-TW" sz="4000" b="1" i="1" dirty="0" err="1">
                <a:solidFill>
                  <a:srgbClr val="DA8200"/>
                </a:solidFill>
              </a:rPr>
              <a:t>Tidings,Glad</a:t>
            </a:r>
            <a:r>
              <a:rPr kumimoji="1" lang="en-US" altLang="zh-TW" sz="4000" b="1" i="1" dirty="0">
                <a:solidFill>
                  <a:srgbClr val="DA8200"/>
                </a:solidFill>
              </a:rPr>
              <a:t> Tidings, Glad Tidings of Good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4000" b="1" i="1" dirty="0">
                <a:solidFill>
                  <a:srgbClr val="DA8200"/>
                </a:solidFill>
              </a:rPr>
              <a:t>Things, and Bring Glad Tidings, Glad Tidings, Glad Tidings of Good Things, Glad Tidings of Good Things,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48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帶好消息</a:t>
            </a:r>
            <a:r>
              <a:rPr kumimoji="1" lang="en-US" altLang="zh-TW" sz="48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kumimoji="1" lang="zh-TW" altLang="en-US" sz="48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那傳福音</a:t>
            </a:r>
            <a:r>
              <a:rPr kumimoji="1" lang="en-US" altLang="zh-TW" sz="48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kumimoji="1" lang="zh-TW" altLang="en-US" sz="48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報平安信息的人</a:t>
            </a:r>
            <a:r>
              <a:rPr kumimoji="1" lang="en-US" altLang="zh-TW" sz="48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 </a:t>
            </a:r>
            <a:r>
              <a:rPr kumimoji="1" lang="zh-TW" altLang="en-US" sz="48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他們的脚踪何等佳美</a:t>
            </a:r>
            <a:endParaRPr kumimoji="1" lang="en-US" altLang="zh-TW" sz="2800" b="1" i="1" dirty="0">
              <a:solidFill>
                <a:srgbClr val="CC9900"/>
              </a:solidFill>
              <a:sym typeface="Wingdings" pitchFamily="2" charset="2"/>
            </a:endParaRPr>
          </a:p>
        </p:txBody>
      </p:sp>
      <p:sp>
        <p:nvSpPr>
          <p:cNvPr id="9219" name="Rectangle 7"/>
          <p:cNvSpPr>
            <a:spLocks noChangeArrowheads="1"/>
          </p:cNvSpPr>
          <p:nvPr/>
        </p:nvSpPr>
        <p:spPr bwMode="auto">
          <a:xfrm>
            <a:off x="2286000" y="2330450"/>
            <a:ext cx="4572000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kumimoji="1" lang="en-US" altLang="zh-TW" sz="2800" b="1">
              <a:solidFill>
                <a:srgbClr val="FF0000"/>
              </a:solidFill>
              <a:latin typeface="新細明體" charset="-120"/>
              <a:sym typeface="Wingdings" pitchFamily="2" charset="2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kumimoji="1" lang="en-US" altLang="zh-TW" sz="2800" b="1" i="1">
              <a:solidFill>
                <a:srgbClr val="FF0000"/>
              </a:solidFill>
              <a:latin typeface="新細明體" charset="-120"/>
              <a:sym typeface="Wingdings" pitchFamily="2" charset="2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kumimoji="1" lang="en-US" altLang="zh-TW" sz="2800" b="1" i="1">
              <a:solidFill>
                <a:srgbClr val="FF0000"/>
              </a:solidFill>
              <a:latin typeface="新細明體" charset="-120"/>
              <a:sym typeface="Wingdings" pitchFamily="2" charset="2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kumimoji="1" lang="en-US" altLang="zh-TW" sz="2800" b="1" i="1">
              <a:solidFill>
                <a:srgbClr val="FF0000"/>
              </a:solidFill>
              <a:latin typeface="新細明體" charset="-120"/>
              <a:sym typeface="Wingdings" pitchFamily="2" charset="2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kumimoji="1" lang="en-US" altLang="zh-TW" sz="2800" b="1" i="1">
              <a:solidFill>
                <a:srgbClr val="FF0000"/>
              </a:solidFill>
              <a:latin typeface="新細明體" charset="-120"/>
              <a:sym typeface="Wingdings" pitchFamily="2" charset="2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kumimoji="1" lang="en-US" altLang="zh-TW" sz="2800" b="1" i="1">
              <a:solidFill>
                <a:srgbClr val="FF0000"/>
              </a:solidFill>
              <a:latin typeface="新細明體" charset="-120"/>
              <a:sym typeface="Wingdings" pitchFamily="2" charset="2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kumimoji="1" lang="en-US" altLang="zh-TW" sz="2800" b="1" i="1">
              <a:solidFill>
                <a:srgbClr val="FF0000"/>
              </a:solidFill>
              <a:latin typeface="新細明體" charset="-120"/>
              <a:sym typeface="Wingdings" pitchFamily="2" charset="2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kumimoji="1" lang="en-US" altLang="zh-TW" sz="3200">
              <a:solidFill>
                <a:srgbClr val="FF0000"/>
              </a:solidFill>
            </a:endParaRPr>
          </a:p>
        </p:txBody>
      </p:sp>
      <p:sp>
        <p:nvSpPr>
          <p:cNvPr id="9220" name="Rectangle 8"/>
          <p:cNvSpPr>
            <a:spLocks noChangeArrowheads="1"/>
          </p:cNvSpPr>
          <p:nvPr/>
        </p:nvSpPr>
        <p:spPr bwMode="auto">
          <a:xfrm>
            <a:off x="2362200" y="4343400"/>
            <a:ext cx="45720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kumimoji="1" lang="en-US" altLang="zh-CN" sz="2800" b="1">
              <a:solidFill>
                <a:srgbClr val="9B2D1F"/>
              </a:solidFill>
              <a:latin typeface="新細明體" charset="-120"/>
              <a:sym typeface="Wingdings" pitchFamily="2" charset="2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kumimoji="1" lang="en-US" altLang="zh-CN" sz="2800" b="1" i="1">
              <a:solidFill>
                <a:srgbClr val="9B2D1F"/>
              </a:solidFill>
              <a:latin typeface="新細明體" charset="-120"/>
              <a:ea typeface="新細明體" charset="-120"/>
              <a:sym typeface="Wingdings" pitchFamily="2" charset="2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kumimoji="1" lang="en-US" altLang="zh-CN" sz="2800" b="1" i="1">
              <a:solidFill>
                <a:srgbClr val="9B2D1F"/>
              </a:solidFill>
              <a:latin typeface="新細明體" charset="-120"/>
              <a:ea typeface="新細明體" charset="-120"/>
              <a:sym typeface="Wingdings" pitchFamily="2" charset="2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kumimoji="1" lang="en-US" altLang="zh-TW" sz="2800" b="1">
              <a:solidFill>
                <a:srgbClr val="9B2D1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5178956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預設簡報設計">
      <a:majorFont>
        <a:latin typeface="Times New Roman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公正">
  <a:themeElements>
    <a:clrScheme name="公正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公正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公正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8502</TotalTime>
  <Words>213</Words>
  <Application>Microsoft Office PowerPoint</Application>
  <PresentationFormat>On-screen Show (4:3)</PresentationFormat>
  <Paragraphs>42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DFKai-SB</vt:lpstr>
      <vt:lpstr>新細明體</vt:lpstr>
      <vt:lpstr>Arial</vt:lpstr>
      <vt:lpstr>Calibri</vt:lpstr>
      <vt:lpstr>Franklin Gothic Book</vt:lpstr>
      <vt:lpstr>Perpetua</vt:lpstr>
      <vt:lpstr>Times New Roman</vt:lpstr>
      <vt:lpstr>Wingdings 2</vt:lpstr>
      <vt:lpstr>2_預設簡報設計</vt:lpstr>
      <vt:lpstr>公正</vt:lpstr>
      <vt:lpstr>  How Beautiful Are the Feet of Them 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歡迎您來到 柑縣台灣基督長老教會  開闊布棚、堅固杙仔  請肅靜,預備心來敬拜上帝  請關掉您的手機,傳呼器…</dc:title>
  <dc:creator>Tai</dc:creator>
  <cp:lastModifiedBy>Jonathan</cp:lastModifiedBy>
  <cp:revision>759</cp:revision>
  <dcterms:created xsi:type="dcterms:W3CDTF">2015-12-30T23:14:56Z</dcterms:created>
  <dcterms:modified xsi:type="dcterms:W3CDTF">2019-12-01T16:14:44Z</dcterms:modified>
</cp:coreProperties>
</file>