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12" r:id="rId1"/>
    <p:sldMasterId id="2147486344" r:id="rId2"/>
  </p:sldMasterIdLst>
  <p:notesMasterIdLst>
    <p:notesMasterId r:id="rId7"/>
  </p:notesMasterIdLst>
  <p:sldIdLst>
    <p:sldId id="1994" r:id="rId3"/>
    <p:sldId id="1997" r:id="rId4"/>
    <p:sldId id="2017" r:id="rId5"/>
    <p:sldId id="201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8200"/>
    <a:srgbClr val="0000B0"/>
    <a:srgbClr val="000066"/>
    <a:srgbClr val="005C2A"/>
    <a:srgbClr val="0033CC"/>
    <a:srgbClr val="001B46"/>
    <a:srgbClr val="000104"/>
    <a:srgbClr val="000004"/>
    <a:srgbClr val="14000A"/>
    <a:srgbClr val="0003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8019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2766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381000"/>
            <a:ext cx="20955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341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78675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 useBgFill="1">
        <p:nvSpPr>
          <p:cNvPr id="5" name="圓角矩形 10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矩形 11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矩形 12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矩形 14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13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96EC28-F132-499E-A216-29B426EA3B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6900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CA803-3CF4-4AF0-B20E-82B9AFD660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4633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 useBgFill="1">
        <p:nvSpPr>
          <p:cNvPr id="5" name="圓角矩形 10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矩形 11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矩形 12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矩形 14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B0D50-85C8-4E60-9B45-5C9DBDEAF66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80369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E605D-4453-42E5-98C5-A5F2807C39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4135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5423D-EAF3-472B-BAE8-8E5C05580F7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2399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47D3D-0967-4929-B541-449BC2C342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82288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4E781-B7ED-4275-A29C-F92C118728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9445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 useBgFill="1">
        <p:nvSpPr>
          <p:cNvPr id="6" name="圓角矩形 10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C629C-411E-49C2-A907-CDC412E625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185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15174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9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矩形 10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矩形 11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DB225-B5D7-4E23-AAF2-1F86579F09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923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FA5E8-E3A8-40B7-A571-EC9A76856C0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15962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25FD7-6516-4588-A0E1-CD9B36D728B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553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6761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5801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1958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5803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921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6620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0834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1"/>
            </a:gs>
            <a:gs pos="50000">
              <a:srgbClr val="000066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82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854325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0" y="6846888"/>
            <a:ext cx="7772400" cy="11112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4800" b="1">
              <a:solidFill>
                <a:srgbClr val="000000"/>
              </a:solidFill>
              <a:ea typeface="新細明體" pitchFamily="18" charset="-120"/>
            </a:endParaRPr>
          </a:p>
        </p:txBody>
      </p:sp>
      <p:pic>
        <p:nvPicPr>
          <p:cNvPr id="1030" name="Picture 7" descr="typc banner 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926138"/>
            <a:ext cx="97155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01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3" r:id="rId1"/>
    <p:sldLayoutId id="2147485514" r:id="rId2"/>
    <p:sldLayoutId id="2147485515" r:id="rId3"/>
    <p:sldLayoutId id="2147485516" r:id="rId4"/>
    <p:sldLayoutId id="2147485517" r:id="rId5"/>
    <p:sldLayoutId id="2147485518" r:id="rId6"/>
    <p:sldLayoutId id="2147485519" r:id="rId7"/>
    <p:sldLayoutId id="2147485520" r:id="rId8"/>
    <p:sldLayoutId id="2147485521" r:id="rId9"/>
    <p:sldLayoutId id="2147485522" r:id="rId10"/>
    <p:sldLayoutId id="21474855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44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FF66"/>
          </a:solidFill>
          <a:latin typeface="+mn-lt"/>
          <a:ea typeface="華康粗黑體" pitchFamily="49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FFFF66"/>
          </a:solidFill>
          <a:latin typeface="+mn-lt"/>
          <a:ea typeface="華康粗黑體" pitchFamily="49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 useBgFill="1">
        <p:nvSpPr>
          <p:cNvPr id="8" name="圓角矩形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8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9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696464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696464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9F39F-6CB0-4704-B816-DC849FF85736}" type="slidenum">
              <a:rPr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986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45" r:id="rId1"/>
    <p:sldLayoutId id="2147486346" r:id="rId2"/>
    <p:sldLayoutId id="2147486347" r:id="rId3"/>
    <p:sldLayoutId id="2147486348" r:id="rId4"/>
    <p:sldLayoutId id="2147486349" r:id="rId5"/>
    <p:sldLayoutId id="2147486350" r:id="rId6"/>
    <p:sldLayoutId id="2147486351" r:id="rId7"/>
    <p:sldLayoutId id="2147486352" r:id="rId8"/>
    <p:sldLayoutId id="2147486353" r:id="rId9"/>
    <p:sldLayoutId id="2147486354" r:id="rId10"/>
    <p:sldLayoutId id="21474863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048000"/>
            <a:ext cx="6629400" cy="3581400"/>
          </a:xfrm>
        </p:spPr>
        <p:txBody>
          <a:bodyPr/>
          <a:lstStyle/>
          <a:p>
            <a:pPr eaLnBrk="1" hangingPunct="1"/>
            <a:r>
              <a:rPr kumimoji="1" lang="zh-CN" altLang="en-US" sz="5400" b="1" i="1" u="sng" dirty="0">
                <a:solidFill>
                  <a:srgbClr val="0000B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他們的腳踪何等佳美</a:t>
            </a:r>
            <a:br>
              <a:rPr kumimoji="1" lang="zh-TW" altLang="en-US" sz="5400" dirty="0">
                <a:solidFill>
                  <a:srgbClr val="0000B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kumimoji="1" lang="zh-TW" altLang="en-US" sz="5400" b="1" dirty="0">
                <a:solidFill>
                  <a:srgbClr val="0000B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取自韓德爾的</a:t>
            </a:r>
            <a:endParaRPr kumimoji="1" lang="en-US" altLang="zh-TW" sz="5400" b="1" dirty="0">
              <a:solidFill>
                <a:srgbClr val="0000B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eaLnBrk="1" hangingPunct="1"/>
            <a:r>
              <a:rPr kumimoji="1" lang="zh-TW" altLang="en-US" sz="5400" b="1" dirty="0">
                <a:solidFill>
                  <a:srgbClr val="0000B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彌塞亞神曲</a:t>
            </a:r>
            <a:r>
              <a:rPr kumimoji="1" lang="en-US" altLang="zh-TW" sz="5400" b="1" dirty="0">
                <a:solidFill>
                  <a:srgbClr val="0000B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kumimoji="1" lang="zh-TW" altLang="en-US" sz="5400" b="1" dirty="0">
                <a:solidFill>
                  <a:srgbClr val="0000B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kumimoji="1" lang="en-US" altLang="zh-TW" sz="5400" b="1" dirty="0">
              <a:solidFill>
                <a:srgbClr val="0000B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eaLnBrk="1" hangingPunct="1"/>
            <a:r>
              <a:rPr kumimoji="1" lang="zh-TW" altLang="en-US" sz="5400" b="1" dirty="0">
                <a:solidFill>
                  <a:srgbClr val="0000B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羅馬書</a:t>
            </a:r>
            <a:r>
              <a:rPr kumimoji="1" lang="en-US" altLang="zh-TW" sz="5400" b="1" dirty="0">
                <a:solidFill>
                  <a:srgbClr val="0000B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10:15</a:t>
            </a:r>
            <a:endParaRPr kumimoji="1" lang="zh-TW" altLang="en-US" sz="5400" b="1" dirty="0">
              <a:solidFill>
                <a:srgbClr val="0000B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858078"/>
            <a:ext cx="7772400" cy="2209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altLang="zh-TW" sz="4400" b="1" i="1" u="sng" dirty="0">
                <a:solidFill>
                  <a:schemeClr val="tx1">
                    <a:lumMod val="95000"/>
                    <a:lumOff val="5000"/>
                  </a:schemeClr>
                </a:solidFill>
                <a:ea typeface="新細明體" pitchFamily="18" charset="-120"/>
                <a:cs typeface="Times New Roman" pitchFamily="18" charset="0"/>
              </a:rPr>
            </a:br>
            <a:br>
              <a:rPr altLang="zh-TW" sz="4400" b="1" i="1" u="sng" dirty="0">
                <a:solidFill>
                  <a:schemeClr val="tx1">
                    <a:lumMod val="95000"/>
                    <a:lumOff val="5000"/>
                  </a:schemeClr>
                </a:solidFill>
                <a:ea typeface="新細明體" pitchFamily="18" charset="-120"/>
                <a:cs typeface="Times New Roman" pitchFamily="18" charset="0"/>
              </a:rPr>
            </a:br>
            <a:r>
              <a:rPr altLang="zh-TW" sz="6000" b="1" i="1" u="sng" dirty="0">
                <a:solidFill>
                  <a:schemeClr val="tx1">
                    <a:lumMod val="95000"/>
                    <a:lumOff val="5000"/>
                  </a:schemeClr>
                </a:solidFill>
                <a:ea typeface="新細明體" pitchFamily="18" charset="-120"/>
                <a:cs typeface="Times New Roman" pitchFamily="18" charset="0"/>
              </a:rPr>
              <a:t>How Beautiful Are the Feet of Them</a:t>
            </a:r>
            <a:br>
              <a:rPr altLang="zh-TW" sz="4400" b="1" i="1" u="sng" dirty="0">
                <a:solidFill>
                  <a:schemeClr val="tx1">
                    <a:lumMod val="95000"/>
                    <a:lumOff val="5000"/>
                  </a:schemeClr>
                </a:solidFill>
                <a:ea typeface="新細明體" pitchFamily="18" charset="-120"/>
                <a:cs typeface="Times New Roman" pitchFamily="18" charset="0"/>
              </a:rPr>
            </a:br>
            <a:endParaRPr altLang="zh-TW" sz="4400" b="1" i="1" u="sng" dirty="0">
              <a:solidFill>
                <a:schemeClr val="tx1">
                  <a:lumMod val="95000"/>
                  <a:lumOff val="5000"/>
                </a:schemeClr>
              </a:solidFill>
              <a:ea typeface="新細明體" pitchFamily="18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504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342900" y="698500"/>
            <a:ext cx="8610600" cy="5262979"/>
          </a:xfrm>
          <a:prstGeom prst="rect">
            <a:avLst/>
          </a:prstGeom>
          <a:solidFill>
            <a:srgbClr val="0000B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4000" b="1" i="1" dirty="0">
                <a:solidFill>
                  <a:srgbClr val="DA8200"/>
                </a:solidFill>
              </a:rPr>
              <a:t>How Beautiful Are the Feet of Them That Preach the Gospel of Peace, How Beautiful Are the Feet,  </a:t>
            </a:r>
            <a:br>
              <a:rPr kumimoji="1" lang="en-US" altLang="zh-TW" sz="4000" b="1" i="1" dirty="0">
                <a:solidFill>
                  <a:srgbClr val="DA8200"/>
                </a:solidFill>
              </a:rPr>
            </a:br>
            <a:r>
              <a:rPr kumimoji="1" lang="en-US" altLang="zh-TW" sz="4000" b="1" i="1" dirty="0">
                <a:solidFill>
                  <a:srgbClr val="DA8200"/>
                </a:solidFill>
              </a:rPr>
              <a:t>How Beautiful Are the Feet of Them That Preach the Gospel of Peace</a:t>
            </a:r>
            <a:r>
              <a:rPr kumimoji="1" lang="en-US" altLang="zh-TW" sz="3200" b="1" i="1" dirty="0">
                <a:solidFill>
                  <a:srgbClr val="DA8200"/>
                </a:solidFill>
              </a:rPr>
              <a:t>,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報福音</a:t>
            </a:r>
            <a:r>
              <a:rPr kumimoji="1"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kumimoji="1"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傳平安信息的人</a:t>
            </a:r>
            <a:r>
              <a:rPr kumimoji="1"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他們的脚踪何等佳美</a:t>
            </a:r>
            <a:endParaRPr kumimoji="1" lang="en-US" altLang="zh-TW" sz="2800" b="1" i="1" dirty="0">
              <a:solidFill>
                <a:srgbClr val="CC9900"/>
              </a:solidFill>
              <a:sym typeface="Wingdings" pitchFamily="2" charset="2"/>
            </a:endParaRP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2286000" y="2330450"/>
            <a:ext cx="45720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TW" sz="2800" b="1">
              <a:solidFill>
                <a:srgbClr val="FF0000"/>
              </a:solidFill>
              <a:latin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TW" sz="2800" b="1" i="1">
              <a:solidFill>
                <a:srgbClr val="FF0000"/>
              </a:solidFill>
              <a:latin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TW" sz="2800" b="1" i="1">
              <a:solidFill>
                <a:srgbClr val="FF0000"/>
              </a:solidFill>
              <a:latin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TW" sz="2800" b="1" i="1">
              <a:solidFill>
                <a:srgbClr val="FF0000"/>
              </a:solidFill>
              <a:latin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TW" sz="2800" b="1" i="1">
              <a:solidFill>
                <a:srgbClr val="FF0000"/>
              </a:solidFill>
              <a:latin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TW" sz="2800" b="1" i="1">
              <a:solidFill>
                <a:srgbClr val="FF0000"/>
              </a:solidFill>
              <a:latin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TW" sz="2800" b="1" i="1">
              <a:solidFill>
                <a:srgbClr val="FF0000"/>
              </a:solidFill>
              <a:latin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TW" sz="3200">
              <a:solidFill>
                <a:srgbClr val="FF0000"/>
              </a:solidFill>
            </a:endParaRP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2362200" y="4343400"/>
            <a:ext cx="4572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CN" sz="2800" b="1">
              <a:solidFill>
                <a:srgbClr val="9B2D1F"/>
              </a:solidFill>
              <a:latin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CN" sz="2800" b="1" i="1">
              <a:solidFill>
                <a:srgbClr val="9B2D1F"/>
              </a:solidFill>
              <a:latin typeface="新細明體" charset="-120"/>
              <a:ea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CN" sz="2800" b="1" i="1">
              <a:solidFill>
                <a:srgbClr val="9B2D1F"/>
              </a:solidFill>
              <a:latin typeface="新細明體" charset="-120"/>
              <a:ea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TW" sz="2800" b="1">
              <a:solidFill>
                <a:srgbClr val="9B2D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403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228600" y="304800"/>
            <a:ext cx="8686800" cy="6001643"/>
          </a:xfrm>
          <a:prstGeom prst="rect">
            <a:avLst/>
          </a:prstGeom>
          <a:solidFill>
            <a:srgbClr val="0000B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4000" b="1" i="1" dirty="0">
                <a:solidFill>
                  <a:srgbClr val="DA8200"/>
                </a:solidFill>
              </a:rPr>
              <a:t>How Beautiful Are the Feet of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4000" b="1" i="1" dirty="0">
                <a:solidFill>
                  <a:srgbClr val="DA8200"/>
                </a:solidFill>
              </a:rPr>
              <a:t>Them That Preach the Gospel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4000" b="1" i="1" dirty="0">
                <a:solidFill>
                  <a:srgbClr val="DA8200"/>
                </a:solidFill>
              </a:rPr>
              <a:t>of Peace, and Bring Glad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4000" b="1" i="1" dirty="0">
                <a:solidFill>
                  <a:srgbClr val="DA8200"/>
                </a:solidFill>
              </a:rPr>
              <a:t>Tidings, and Bring Glad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4000" b="1" i="1" dirty="0">
                <a:solidFill>
                  <a:srgbClr val="DA8200"/>
                </a:solidFill>
              </a:rPr>
              <a:t>Tidings, Glad Tidings of Good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4000" b="1" i="1" dirty="0">
                <a:solidFill>
                  <a:srgbClr val="DA8200"/>
                </a:solidFill>
              </a:rPr>
              <a:t>Things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那傳福音</a:t>
            </a:r>
            <a:r>
              <a:rPr kumimoji="1"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kumimoji="1"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報平安好信息的人</a:t>
            </a:r>
            <a:r>
              <a:rPr kumimoji="1"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kumimoji="1"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他們的報脚踪何等佳美</a:t>
            </a:r>
            <a:r>
              <a:rPr kumimoji="1"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kumimoji="1"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kumimoji="1" lang="en-US" altLang="zh-TW" sz="48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帶好消息的人</a:t>
            </a:r>
            <a:endParaRPr kumimoji="1" lang="en-US" altLang="zh-TW" sz="2800" b="1" i="1" dirty="0">
              <a:solidFill>
                <a:srgbClr val="CC9900"/>
              </a:solidFill>
              <a:sym typeface="Wingdings" pitchFamily="2" charset="2"/>
            </a:endParaRP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2286000" y="2330450"/>
            <a:ext cx="45720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TW" sz="2800" b="1">
              <a:solidFill>
                <a:srgbClr val="FF0000"/>
              </a:solidFill>
              <a:latin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TW" sz="2800" b="1" i="1">
              <a:solidFill>
                <a:srgbClr val="FF0000"/>
              </a:solidFill>
              <a:latin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TW" sz="2800" b="1" i="1">
              <a:solidFill>
                <a:srgbClr val="FF0000"/>
              </a:solidFill>
              <a:latin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TW" sz="2800" b="1" i="1">
              <a:solidFill>
                <a:srgbClr val="FF0000"/>
              </a:solidFill>
              <a:latin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TW" sz="2800" b="1" i="1">
              <a:solidFill>
                <a:srgbClr val="FF0000"/>
              </a:solidFill>
              <a:latin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TW" sz="2800" b="1" i="1">
              <a:solidFill>
                <a:srgbClr val="FF0000"/>
              </a:solidFill>
              <a:latin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TW" sz="2800" b="1" i="1">
              <a:solidFill>
                <a:srgbClr val="FF0000"/>
              </a:solidFill>
              <a:latin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TW" sz="3200">
              <a:solidFill>
                <a:srgbClr val="FF0000"/>
              </a:solidFill>
            </a:endParaRP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2362200" y="4343400"/>
            <a:ext cx="4572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CN" sz="2800" b="1">
              <a:solidFill>
                <a:srgbClr val="9B2D1F"/>
              </a:solidFill>
              <a:latin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CN" sz="2800" b="1" i="1">
              <a:solidFill>
                <a:srgbClr val="9B2D1F"/>
              </a:solidFill>
              <a:latin typeface="新細明體" charset="-120"/>
              <a:ea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CN" sz="2800" b="1" i="1">
              <a:solidFill>
                <a:srgbClr val="9B2D1F"/>
              </a:solidFill>
              <a:latin typeface="新細明體" charset="-120"/>
              <a:ea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TW" sz="2800" b="1">
              <a:solidFill>
                <a:srgbClr val="9B2D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10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266700" y="667921"/>
            <a:ext cx="8610600" cy="5262979"/>
          </a:xfrm>
          <a:prstGeom prst="rect">
            <a:avLst/>
          </a:prstGeom>
          <a:solidFill>
            <a:srgbClr val="0000B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4000" b="1" i="1" dirty="0">
                <a:solidFill>
                  <a:srgbClr val="DA8200"/>
                </a:solidFill>
              </a:rPr>
              <a:t>And Bring Glad </a:t>
            </a:r>
            <a:r>
              <a:rPr kumimoji="1" lang="en-US" altLang="zh-TW" sz="4000" b="1" i="1" dirty="0" err="1">
                <a:solidFill>
                  <a:srgbClr val="DA8200"/>
                </a:solidFill>
              </a:rPr>
              <a:t>Tidings,Glad</a:t>
            </a:r>
            <a:r>
              <a:rPr kumimoji="1" lang="en-US" altLang="zh-TW" sz="4000" b="1" i="1" dirty="0">
                <a:solidFill>
                  <a:srgbClr val="DA8200"/>
                </a:solidFill>
              </a:rPr>
              <a:t> Tidings, Glad Tidings of Good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4000" b="1" i="1" dirty="0">
                <a:solidFill>
                  <a:srgbClr val="DA8200"/>
                </a:solidFill>
              </a:rPr>
              <a:t>Things, and Bring Glad Tidings, Glad Tidings, Glad Tidings of Good Things, Glad Tidings of Good Things,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帶好消息</a:t>
            </a:r>
            <a:r>
              <a:rPr kumimoji="1"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kumimoji="1"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那傳福音</a:t>
            </a:r>
            <a:r>
              <a:rPr kumimoji="1"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kumimoji="1"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報平安信息的人</a:t>
            </a:r>
            <a:r>
              <a:rPr kumimoji="1"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kumimoji="1"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他們的脚踪何等佳美</a:t>
            </a:r>
            <a:endParaRPr kumimoji="1" lang="en-US" altLang="zh-TW" sz="2800" b="1" i="1" dirty="0">
              <a:solidFill>
                <a:srgbClr val="CC9900"/>
              </a:solidFill>
              <a:sym typeface="Wingdings" pitchFamily="2" charset="2"/>
            </a:endParaRP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2286000" y="2330450"/>
            <a:ext cx="45720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TW" sz="2800" b="1">
              <a:solidFill>
                <a:srgbClr val="FF0000"/>
              </a:solidFill>
              <a:latin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TW" sz="2800" b="1" i="1">
              <a:solidFill>
                <a:srgbClr val="FF0000"/>
              </a:solidFill>
              <a:latin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TW" sz="2800" b="1" i="1">
              <a:solidFill>
                <a:srgbClr val="FF0000"/>
              </a:solidFill>
              <a:latin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TW" sz="2800" b="1" i="1">
              <a:solidFill>
                <a:srgbClr val="FF0000"/>
              </a:solidFill>
              <a:latin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TW" sz="2800" b="1" i="1">
              <a:solidFill>
                <a:srgbClr val="FF0000"/>
              </a:solidFill>
              <a:latin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TW" sz="2800" b="1" i="1">
              <a:solidFill>
                <a:srgbClr val="FF0000"/>
              </a:solidFill>
              <a:latin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TW" sz="2800" b="1" i="1">
              <a:solidFill>
                <a:srgbClr val="FF0000"/>
              </a:solidFill>
              <a:latin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TW" sz="3200">
              <a:solidFill>
                <a:srgbClr val="FF0000"/>
              </a:solidFill>
            </a:endParaRP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2362200" y="4343400"/>
            <a:ext cx="4572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CN" sz="2800" b="1">
              <a:solidFill>
                <a:srgbClr val="9B2D1F"/>
              </a:solidFill>
              <a:latin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CN" sz="2800" b="1" i="1">
              <a:solidFill>
                <a:srgbClr val="9B2D1F"/>
              </a:solidFill>
              <a:latin typeface="新細明體" charset="-120"/>
              <a:ea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CN" sz="2800" b="1" i="1">
              <a:solidFill>
                <a:srgbClr val="9B2D1F"/>
              </a:solidFill>
              <a:latin typeface="新細明體" charset="-120"/>
              <a:ea typeface="新細明體" charset="-120"/>
              <a:sym typeface="Wingdings" pitchFamily="2" charset="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TW" sz="2800" b="1">
              <a:solidFill>
                <a:srgbClr val="9B2D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17895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預設簡報設計">
  <a:themeElements>
    <a:clrScheme name="1_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8502</TotalTime>
  <Words>213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DFKai-SB</vt:lpstr>
      <vt:lpstr>新細明體</vt:lpstr>
      <vt:lpstr>Arial</vt:lpstr>
      <vt:lpstr>Calibri</vt:lpstr>
      <vt:lpstr>Franklin Gothic Book</vt:lpstr>
      <vt:lpstr>Perpetua</vt:lpstr>
      <vt:lpstr>Times New Roman</vt:lpstr>
      <vt:lpstr>Wingdings 2</vt:lpstr>
      <vt:lpstr>2_預設簡報設計</vt:lpstr>
      <vt:lpstr>公正</vt:lpstr>
      <vt:lpstr>  How Beautiful Are the Feet of Them 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759</cp:revision>
  <dcterms:created xsi:type="dcterms:W3CDTF">2015-12-30T23:14:56Z</dcterms:created>
  <dcterms:modified xsi:type="dcterms:W3CDTF">2019-12-01T16:14:44Z</dcterms:modified>
</cp:coreProperties>
</file>