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562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D24F-9647-41CD-B318-A0E8F2DB0B26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B6B4-646C-4B19-AE61-E5D2E8DB9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607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D24F-9647-41CD-B318-A0E8F2DB0B26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B6B4-646C-4B19-AE61-E5D2E8DB9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04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D24F-9647-41CD-B318-A0E8F2DB0B26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B6B4-646C-4B19-AE61-E5D2E8DB9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421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D24F-9647-41CD-B318-A0E8F2DB0B26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B6B4-646C-4B19-AE61-E5D2E8DB9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103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D24F-9647-41CD-B318-A0E8F2DB0B26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B6B4-646C-4B19-AE61-E5D2E8DB9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734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D24F-9647-41CD-B318-A0E8F2DB0B26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B6B4-646C-4B19-AE61-E5D2E8DB9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663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D24F-9647-41CD-B318-A0E8F2DB0B26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B6B4-646C-4B19-AE61-E5D2E8DB9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996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D24F-9647-41CD-B318-A0E8F2DB0B26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B6B4-646C-4B19-AE61-E5D2E8DB9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166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D24F-9647-41CD-B318-A0E8F2DB0B26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B6B4-646C-4B19-AE61-E5D2E8DB9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98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D24F-9647-41CD-B318-A0E8F2DB0B26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B6B4-646C-4B19-AE61-E5D2E8DB9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9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D24F-9647-41CD-B318-A0E8F2DB0B26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B6B4-646C-4B19-AE61-E5D2E8DB9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84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CD24F-9647-41CD-B318-A0E8F2DB0B26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2B6B4-646C-4B19-AE61-E5D2E8DB9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549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664" y="2852936"/>
            <a:ext cx="2813336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332656"/>
            <a:ext cx="8280920" cy="6264696"/>
          </a:xfrm>
        </p:spPr>
        <p:txBody>
          <a:bodyPr>
            <a:noAutofit/>
          </a:bodyPr>
          <a:lstStyle/>
          <a:p>
            <a:pPr algn="l"/>
            <a:r>
              <a:rPr lang="zh-TW" altLang="en-US" sz="4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</a:t>
            </a:r>
            <a:r>
              <a:rPr lang="zh-TW" altLang="en-US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世界啲聽候救贖君王</a:t>
            </a:r>
            <a:r>
              <a:rPr lang="zh-TW" altLang="en-US" sz="4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4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迫</a:t>
            </a:r>
            <a:r>
              <a:rPr lang="zh-TW" altLang="en-US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切期待祂帶和平快樂</a:t>
            </a:r>
          </a:p>
          <a:p>
            <a:pPr algn="l"/>
            <a:r>
              <a:rPr lang="zh-TW" altLang="en-US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祂欲與咱佇啲顯明上帝疼痛</a:t>
            </a:r>
            <a:r>
              <a:rPr lang="zh-TW" altLang="en-US" sz="4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4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</a:t>
            </a:r>
            <a:r>
              <a:rPr lang="zh-TW" altLang="en-US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來以馬內利</a:t>
            </a:r>
          </a:p>
          <a:p>
            <a:pPr algn="l"/>
            <a:r>
              <a:rPr lang="zh-TW" altLang="en-US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咱深信主閣來時刻欲到</a:t>
            </a:r>
            <a:r>
              <a:rPr lang="zh-TW" altLang="en-US" sz="4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4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</a:t>
            </a:r>
            <a:r>
              <a:rPr lang="zh-TW" altLang="en-US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心靈仰望祂對咱顯現</a:t>
            </a:r>
          </a:p>
          <a:p>
            <a:pPr algn="l"/>
            <a:r>
              <a:rPr lang="zh-TW" altLang="en-US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僥疑攏無閣有備辦我主的厝</a:t>
            </a:r>
            <a:r>
              <a:rPr lang="zh-TW" altLang="en-US" sz="4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4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</a:t>
            </a:r>
            <a:r>
              <a:rPr lang="zh-TW" altLang="en-US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來以馬內</a:t>
            </a:r>
            <a:r>
              <a:rPr lang="zh-TW" altLang="en-US" sz="4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利</a:t>
            </a:r>
            <a:endParaRPr lang="zh-TW" altLang="en-US" sz="44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4261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357" r="13786" b="30714"/>
          <a:stretch/>
        </p:blipFill>
        <p:spPr bwMode="auto">
          <a:xfrm>
            <a:off x="4764314" y="4931229"/>
            <a:ext cx="4379686" cy="1926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6632"/>
            <a:ext cx="8229600" cy="55054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聽天使吟詩天與地相應和，</a:t>
            </a:r>
            <a:endParaRPr lang="en-US" altLang="zh-TW" sz="4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看祂欲來臨上帝獨生的子</a:t>
            </a:r>
          </a:p>
          <a:p>
            <a:pPr marL="0" indent="0">
              <a:buNone/>
            </a:pP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黑暗中欲發出主的光明 </a:t>
            </a:r>
            <a:endParaRPr lang="en-US" altLang="zh-TW" sz="4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黑暗中有光明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這光明引導咱脫離黑暗，</a:t>
            </a:r>
            <a:endParaRPr lang="en-US" altLang="zh-TW" sz="4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迎接接納救主會得真實喜樂</a:t>
            </a:r>
            <a:endParaRPr lang="en-US" altLang="zh-TW" sz="4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請來以馬內利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63542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404664"/>
            <a:ext cx="7920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看天堂榮光上帝用作記號</a:t>
            </a:r>
          </a:p>
          <a:p>
            <a:pPr algn="ctr"/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今就會明白上帝疼痛許大</a:t>
            </a:r>
          </a:p>
          <a:p>
            <a:pPr algn="ctr"/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著注神來備辦聽候君王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 </a:t>
            </a:r>
          </a:p>
          <a:p>
            <a:pPr algn="ctr"/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注神聽候君王</a:t>
            </a:r>
          </a:p>
          <a:p>
            <a:pPr algn="ctr"/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謙卑期待祂帶和平快樂，</a:t>
            </a:r>
            <a:endParaRPr lang="en-US" altLang="zh-TW" sz="4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著深信咱的主用誠心接納祂</a:t>
            </a:r>
          </a:p>
          <a:p>
            <a:pPr algn="ctr"/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來以馬內利，請來以馬內利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17232"/>
            <a:ext cx="9144000" cy="1331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247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147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bunbun</dc:creator>
  <cp:lastModifiedBy>bunbun</cp:lastModifiedBy>
  <cp:revision>5</cp:revision>
  <dcterms:created xsi:type="dcterms:W3CDTF">2014-11-30T05:49:14Z</dcterms:created>
  <dcterms:modified xsi:type="dcterms:W3CDTF">2017-11-12T00:49:55Z</dcterms:modified>
</cp:coreProperties>
</file>