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</p:sldMasterIdLst>
  <p:notesMasterIdLst>
    <p:notesMasterId r:id="rId12"/>
  </p:notesMasterIdLst>
  <p:sldIdLst>
    <p:sldId id="317" r:id="rId2"/>
    <p:sldId id="318" r:id="rId3"/>
    <p:sldId id="319" r:id="rId4"/>
    <p:sldId id="320" r:id="rId5"/>
    <p:sldId id="321" r:id="rId6"/>
    <p:sldId id="322" r:id="rId7"/>
    <p:sldId id="323" r:id="rId8"/>
    <p:sldId id="324" r:id="rId9"/>
    <p:sldId id="325" r:id="rId10"/>
    <p:sldId id="32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F5E49B-DAF6-435D-910A-4FA8DFAAB1F9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734D2F-2246-4026-B283-FF35BC758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636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86E00-AFA7-441D-8DAC-CD54C0E56198}" type="datetimeFigureOut">
              <a:rPr lang="en-US"/>
              <a:pPr>
                <a:defRPr/>
              </a:pPr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1F750-EACB-4E61-890E-F8C87E4A79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17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94EAA-CA63-4E7E-B4AC-E8DD964730F1}" type="datetimeFigureOut">
              <a:rPr lang="en-US"/>
              <a:pPr>
                <a:defRPr/>
              </a:pPr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65D0D-EAA2-4915-BDD7-9563EBB41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35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75800-5B01-46B1-B36D-042DEFBE6090}" type="datetimeFigureOut">
              <a:rPr lang="en-US"/>
              <a:pPr>
                <a:defRPr/>
              </a:pPr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F532D-B899-4BF5-B3AA-99EC8EF4C5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829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FFC9D-1A7A-4E3A-B249-BEAE2A830164}" type="datetimeFigureOut">
              <a:rPr lang="en-US"/>
              <a:pPr>
                <a:defRPr/>
              </a:pPr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48088-E6C2-4128-9ECF-18F5FB9201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631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CAC16-C3BF-4BF1-A549-B392302321BB}" type="datetimeFigureOut">
              <a:rPr lang="en-US"/>
              <a:pPr>
                <a:defRPr/>
              </a:pPr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67A3D-F67A-4BA0-B2BC-0AF0C735F4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837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4D03D-D2CF-4C37-B582-0ED1C2095169}" type="datetimeFigureOut">
              <a:rPr lang="en-US"/>
              <a:pPr>
                <a:defRPr/>
              </a:pPr>
              <a:t>2/1/2020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116A2-1FD6-450C-A6BE-B14D3DE2DE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07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77783-3C98-4203-83CD-E41273388FB6}" type="datetimeFigureOut">
              <a:rPr lang="en-US"/>
              <a:pPr>
                <a:defRPr/>
              </a:pPr>
              <a:t>2/1/2020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F0733-5416-4474-8264-42B6D89F6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343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AB740-DEC8-447B-B226-D7B8F2DAC786}" type="datetimeFigureOut">
              <a:rPr lang="en-US"/>
              <a:pPr>
                <a:defRPr/>
              </a:pPr>
              <a:t>2/1/2020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09324-52C9-4241-870B-A7694772A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659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27222-AB31-42D1-BB17-BE71BFDA2DBB}" type="datetimeFigureOut">
              <a:rPr lang="en-US"/>
              <a:pPr>
                <a:defRPr/>
              </a:pPr>
              <a:t>2/1/2020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7DC0F-006B-4E7B-91E1-8D50ABE40F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814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B1236-2250-4A3E-B378-D1725270FC2E}" type="datetimeFigureOut">
              <a:rPr lang="en-US"/>
              <a:pPr>
                <a:defRPr/>
              </a:pPr>
              <a:t>2/1/2020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9D7ED-E443-4DA9-95C1-1A1387787E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504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CBF57-6BB6-4133-8BF8-CDA3C6DCD38F}" type="datetimeFigureOut">
              <a:rPr lang="en-US"/>
              <a:pPr>
                <a:defRPr/>
              </a:pPr>
              <a:t>2/1/2020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8B4EB-5AED-48F6-945A-84FDCECB62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692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B45C03-8D3A-4D0B-8168-882AD84BE9A7}" type="datetimeFigureOut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2/1/2020</a:t>
            </a:fld>
            <a:endParaRPr lang="en-US"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CC9AF8-FDC7-4307-A7D8-767730A3D294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3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5638799"/>
          </a:xfrm>
        </p:spPr>
        <p:txBody>
          <a:bodyPr/>
          <a:lstStyle/>
          <a:p>
            <a:pPr eaLnBrk="1" hangingPunct="1"/>
            <a:r>
              <a:rPr lang="zh-TW" altLang="en-US" sz="60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獻 詩</a:t>
            </a:r>
            <a:br>
              <a:rPr lang="en-US" altLang="zh-TW" sz="6000" b="1" dirty="0">
                <a:latin typeface="MS PGothic" panose="020B0600070205080204" pitchFamily="34" charset="-128"/>
                <a:ea typeface="MS PGothic" panose="020B0600070205080204" pitchFamily="34" charset="-128"/>
              </a:rPr>
            </a:br>
            <a:br>
              <a:rPr lang="zh-TW" altLang="en-US" sz="2400" b="1" dirty="0"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en-US" altLang="zh-TW" sz="6000" b="1" dirty="0">
                <a:ea typeface="MS PGothic" panose="020B0600070205080204" pitchFamily="34" charset="-128"/>
              </a:rPr>
              <a:t>I ‘m a pilgrim</a:t>
            </a:r>
            <a:br>
              <a:rPr lang="zh-TW" altLang="en-US" sz="6000" b="1" dirty="0">
                <a:ea typeface="MS PGothic" panose="020B0600070205080204" pitchFamily="34" charset="-128"/>
              </a:rPr>
            </a:br>
            <a:r>
              <a:rPr lang="zh-TW" altLang="en-US" sz="6000" b="1" dirty="0">
                <a:solidFill>
                  <a:srgbClr val="C0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我是一個朝聖者</a:t>
            </a:r>
            <a:br>
              <a:rPr lang="zh-TW" altLang="en-US" sz="6000" b="1" dirty="0"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en-US" altLang="en-US" sz="60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  </a:t>
            </a:r>
            <a:br>
              <a:rPr lang="en-US" altLang="en-US" sz="6000" b="1" dirty="0"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zh-TW" altLang="en-US" sz="60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彭蔡惠理 牧師娘</a:t>
            </a:r>
            <a:endParaRPr lang="en-US" altLang="en-US" sz="6000" b="1" dirty="0">
              <a:solidFill>
                <a:srgbClr val="C00000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905000" y="6248400"/>
            <a:ext cx="5410200" cy="685800"/>
          </a:xfrm>
        </p:spPr>
        <p:txBody>
          <a:bodyPr/>
          <a:lstStyle/>
          <a:p>
            <a:pPr eaLnBrk="1" hangingPunct="1"/>
            <a:endParaRPr lang="en-US" altLang="en-US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874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/>
          <a:lstStyle/>
          <a:p>
            <a:pPr eaLnBrk="1" hangingPunct="1"/>
            <a:br>
              <a:rPr lang="en-US" altLang="en-US" sz="4800" b="1"/>
            </a:br>
            <a:r>
              <a:rPr lang="en-US" altLang="en-US" sz="4800" b="1"/>
              <a:t>Here in this country</a:t>
            </a:r>
            <a:br>
              <a:rPr lang="en-US" altLang="en-US" sz="4800"/>
            </a:br>
            <a:r>
              <a:rPr lang="ja-JP" altLang="en-US" sz="4800" b="1">
                <a:solidFill>
                  <a:srgbClr val="C00000"/>
                </a:solidFill>
              </a:rPr>
              <a:t>這個地方</a:t>
            </a:r>
            <a:br>
              <a:rPr lang="en-US" altLang="ja-JP" sz="4800"/>
            </a:br>
            <a:r>
              <a:rPr lang="en-US" altLang="ja-JP" sz="4800" b="1"/>
              <a:t>so dark and dreary</a:t>
            </a:r>
            <a:br>
              <a:rPr lang="en-US" altLang="ja-JP" sz="4800"/>
            </a:br>
            <a:r>
              <a:rPr lang="ja-JP" altLang="en-US" sz="4800" b="1">
                <a:solidFill>
                  <a:srgbClr val="C00000"/>
                </a:solidFill>
              </a:rPr>
              <a:t>這麼黑暗沈悶</a:t>
            </a:r>
            <a:br>
              <a:rPr lang="en-US" altLang="ja-JP" sz="4800" b="1">
                <a:solidFill>
                  <a:srgbClr val="C00000"/>
                </a:solidFill>
              </a:rPr>
            </a:br>
            <a:r>
              <a:rPr lang="en-US" altLang="ja-JP" sz="4800" b="1"/>
              <a:t>Too long I’ve wandered</a:t>
            </a:r>
            <a:r>
              <a:rPr lang="en-US" altLang="ja-JP" sz="4800"/>
              <a:t>,</a:t>
            </a:r>
            <a:br>
              <a:rPr lang="en-US" altLang="ja-JP" sz="4800"/>
            </a:br>
            <a:r>
              <a:rPr lang="en-US" altLang="ja-JP" sz="4800" b="1"/>
              <a:t>sad and weary</a:t>
            </a:r>
            <a:br>
              <a:rPr lang="en-US" altLang="ja-JP" sz="4800"/>
            </a:br>
            <a:r>
              <a:rPr lang="ja-JP" altLang="en-US" sz="4800" b="1">
                <a:solidFill>
                  <a:srgbClr val="C00000"/>
                </a:solidFill>
              </a:rPr>
              <a:t>我悲傷疲憊地遊蕩太久了</a:t>
            </a:r>
            <a:br>
              <a:rPr lang="en-US" altLang="ja-JP" sz="4800" b="1">
                <a:solidFill>
                  <a:srgbClr val="C00000"/>
                </a:solidFill>
              </a:rPr>
            </a:br>
            <a:br>
              <a:rPr lang="en-US" altLang="ja-JP" sz="4000"/>
            </a:br>
            <a:endParaRPr lang="en-US" altLang="en-US" sz="4000"/>
          </a:p>
        </p:txBody>
      </p:sp>
    </p:spTree>
    <p:extLst>
      <p:ext uri="{BB962C8B-B14F-4D97-AF65-F5344CB8AC3E}">
        <p14:creationId xmlns:p14="http://schemas.microsoft.com/office/powerpoint/2010/main" val="635977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/>
          <a:lstStyle/>
          <a:p>
            <a:pPr eaLnBrk="1" hangingPunct="1"/>
            <a:br>
              <a:rPr lang="en-US" altLang="en-US" sz="5400" b="1"/>
            </a:br>
            <a:r>
              <a:rPr lang="en-US" altLang="en-US" sz="5400" b="1"/>
              <a:t>I’m a Pilgrim</a:t>
            </a:r>
            <a:br>
              <a:rPr lang="en-US" altLang="en-US" sz="5400" b="1"/>
            </a:br>
            <a:r>
              <a:rPr lang="ja-JP" altLang="en-US" sz="5400" b="1">
                <a:solidFill>
                  <a:srgbClr val="C00000"/>
                </a:solidFill>
              </a:rPr>
              <a:t>我是一個朝聖者</a:t>
            </a:r>
            <a:br>
              <a:rPr lang="en-US" altLang="ja-JP" sz="5400" b="1">
                <a:solidFill>
                  <a:srgbClr val="C00000"/>
                </a:solidFill>
              </a:rPr>
            </a:br>
            <a:r>
              <a:rPr lang="en-US" altLang="en-US" sz="5400" b="1"/>
              <a:t>And I’m a stranger</a:t>
            </a:r>
            <a:br>
              <a:rPr lang="en-US" altLang="en-US" sz="5400" b="1"/>
            </a:br>
            <a:r>
              <a:rPr lang="ja-JP" altLang="en-US" sz="5400" b="1">
                <a:solidFill>
                  <a:srgbClr val="C00000"/>
                </a:solidFill>
              </a:rPr>
              <a:t>我是一個陌生人</a:t>
            </a:r>
            <a:br>
              <a:rPr lang="en-US" altLang="ja-JP" sz="5400" b="1">
                <a:solidFill>
                  <a:srgbClr val="C00000"/>
                </a:solidFill>
              </a:rPr>
            </a:br>
            <a:r>
              <a:rPr lang="en-US" altLang="en-US" sz="5400" b="1"/>
              <a:t>I can tarry, </a:t>
            </a:r>
            <a:br>
              <a:rPr lang="en-US" altLang="en-US" sz="5400" b="1"/>
            </a:br>
            <a:r>
              <a:rPr lang="en-US" altLang="en-US" sz="5400" b="1"/>
              <a:t>I can tarry but a night</a:t>
            </a:r>
            <a:br>
              <a:rPr lang="en-US" altLang="en-US" sz="5400" b="1"/>
            </a:br>
            <a:r>
              <a:rPr lang="ja-JP" altLang="en-US" sz="5400" b="1">
                <a:solidFill>
                  <a:srgbClr val="C00000"/>
                </a:solidFill>
              </a:rPr>
              <a:t>我只能停留一晚</a:t>
            </a:r>
            <a:br>
              <a:rPr lang="en-US" altLang="ja-JP" sz="5400" b="1">
                <a:solidFill>
                  <a:srgbClr val="C00000"/>
                </a:solidFill>
              </a:rPr>
            </a:br>
            <a:endParaRPr lang="en-US" altLang="en-US" sz="5400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899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/>
          <a:lstStyle/>
          <a:p>
            <a:pPr eaLnBrk="1" hangingPunct="1"/>
            <a:r>
              <a:rPr lang="en-US" altLang="en-US" sz="4800" b="1"/>
              <a:t>Do not detain me, </a:t>
            </a:r>
            <a:br>
              <a:rPr lang="en-US" altLang="en-US" sz="4800" b="1"/>
            </a:br>
            <a:r>
              <a:rPr lang="en-US" altLang="en-US" sz="4800" b="1"/>
              <a:t>for I am going</a:t>
            </a:r>
            <a:br>
              <a:rPr lang="en-US" altLang="en-US" sz="4800" b="1"/>
            </a:br>
            <a:r>
              <a:rPr lang="ja-JP" altLang="en-US" sz="4800" b="1">
                <a:solidFill>
                  <a:srgbClr val="C00000"/>
                </a:solidFill>
              </a:rPr>
              <a:t>不要強留我，因為我將要去</a:t>
            </a:r>
            <a:br>
              <a:rPr lang="en-US" altLang="ja-JP" sz="4800" b="1">
                <a:solidFill>
                  <a:srgbClr val="C00000"/>
                </a:solidFill>
              </a:rPr>
            </a:br>
            <a:r>
              <a:rPr lang="en-US" altLang="en-US" sz="4800" b="1"/>
              <a:t>Yea, going where</a:t>
            </a:r>
            <a:br>
              <a:rPr lang="en-US" altLang="en-US" sz="4800" b="1"/>
            </a:br>
            <a:r>
              <a:rPr lang="ja-JP" altLang="en-US" sz="4800" b="1">
                <a:solidFill>
                  <a:srgbClr val="C00000"/>
                </a:solidFill>
              </a:rPr>
              <a:t>是啊， 要去</a:t>
            </a:r>
            <a:br>
              <a:rPr lang="en-US" altLang="ja-JP" sz="4800" b="1">
                <a:solidFill>
                  <a:srgbClr val="C00000"/>
                </a:solidFill>
              </a:rPr>
            </a:br>
            <a:r>
              <a:rPr lang="en-US" altLang="en-US" sz="4800" b="1"/>
              <a:t>the life is fair and bright</a:t>
            </a:r>
            <a:br>
              <a:rPr lang="en-US" altLang="en-US" sz="4800" b="1"/>
            </a:br>
            <a:r>
              <a:rPr lang="ja-JP" altLang="en-US" sz="4800" b="1">
                <a:solidFill>
                  <a:srgbClr val="C00000"/>
                </a:solidFill>
              </a:rPr>
              <a:t>那生活亮麗又公正的地方</a:t>
            </a:r>
            <a:br>
              <a:rPr lang="en-US" altLang="ja-JP" b="1">
                <a:solidFill>
                  <a:srgbClr val="C00000"/>
                </a:solidFill>
              </a:rPr>
            </a:b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9864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/>
          <a:lstStyle/>
          <a:p>
            <a:pPr eaLnBrk="1" hangingPunct="1"/>
            <a:r>
              <a:rPr lang="en-US" altLang="ja-JP" sz="5400" b="1" dirty="0"/>
              <a:t>There the glory is ever shining</a:t>
            </a:r>
            <a:br>
              <a:rPr lang="en-US" altLang="ja-JP" sz="5400" b="1" dirty="0"/>
            </a:br>
            <a:r>
              <a:rPr lang="zh-TW" altLang="en-US" sz="5400" b="1" dirty="0">
                <a:solidFill>
                  <a:srgbClr val="C0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是</a:t>
            </a:r>
            <a:r>
              <a:rPr lang="ja-JP" altLang="en-US" sz="5400" b="1" dirty="0">
                <a:solidFill>
                  <a:srgbClr val="C00000"/>
                </a:solidFill>
              </a:rPr>
              <a:t>榮耀永遠閃耀之地</a:t>
            </a:r>
            <a:br>
              <a:rPr lang="en-US" altLang="ja-JP" sz="5400" b="1" dirty="0"/>
            </a:br>
            <a:r>
              <a:rPr lang="en-US" altLang="ja-JP" sz="5400" b="1" dirty="0"/>
              <a:t>Oh my longing heart, </a:t>
            </a:r>
            <a:br>
              <a:rPr lang="en-US" altLang="ja-JP" sz="5400" b="1" dirty="0"/>
            </a:br>
            <a:r>
              <a:rPr lang="ja-JP" altLang="en-US" sz="5400" b="1" dirty="0">
                <a:solidFill>
                  <a:srgbClr val="C00000"/>
                </a:solidFill>
              </a:rPr>
              <a:t>哦， 我渴望的心</a:t>
            </a:r>
            <a:br>
              <a:rPr lang="en-US" altLang="ja-JP" sz="5400" b="1" dirty="0"/>
            </a:br>
            <a:r>
              <a:rPr lang="en-US" altLang="ja-JP" sz="5400" b="1" dirty="0"/>
              <a:t>my longing heart is there</a:t>
            </a:r>
            <a:br>
              <a:rPr lang="en-US" altLang="ja-JP" sz="5400" b="1" dirty="0"/>
            </a:br>
            <a:r>
              <a:rPr lang="ja-JP" altLang="en-US" sz="5400" b="1" dirty="0">
                <a:solidFill>
                  <a:srgbClr val="C00000"/>
                </a:solidFill>
              </a:rPr>
              <a:t>我的心渴望那裹</a:t>
            </a:r>
            <a:endParaRPr lang="en-US" altLang="en-US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968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/>
          <a:lstStyle/>
          <a:p>
            <a:pPr eaLnBrk="1" hangingPunct="1"/>
            <a:br>
              <a:rPr lang="en-US" altLang="en-US" sz="4800" b="1" dirty="0"/>
            </a:br>
            <a:r>
              <a:rPr lang="en-US" altLang="en-US" sz="4800" b="1" dirty="0"/>
              <a:t>Here in this country</a:t>
            </a:r>
            <a:br>
              <a:rPr lang="en-US" altLang="en-US" sz="4800" dirty="0"/>
            </a:br>
            <a:r>
              <a:rPr lang="zh-TW" altLang="en-US" sz="4800" b="1" dirty="0">
                <a:solidFill>
                  <a:srgbClr val="C0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在</a:t>
            </a:r>
            <a:r>
              <a:rPr lang="ja-JP" altLang="en-US" sz="4800" b="1" dirty="0">
                <a:solidFill>
                  <a:srgbClr val="C00000"/>
                </a:solidFill>
              </a:rPr>
              <a:t>這個地方</a:t>
            </a:r>
            <a:br>
              <a:rPr lang="en-US" altLang="ja-JP" sz="4800" dirty="0"/>
            </a:br>
            <a:r>
              <a:rPr lang="en-US" altLang="ja-JP" sz="4800" b="1" dirty="0"/>
              <a:t>so dark and dreary</a:t>
            </a:r>
            <a:br>
              <a:rPr lang="en-US" altLang="ja-JP" sz="4800" dirty="0"/>
            </a:br>
            <a:r>
              <a:rPr lang="ja-JP" altLang="en-US" sz="4800" b="1" dirty="0">
                <a:solidFill>
                  <a:srgbClr val="C00000"/>
                </a:solidFill>
              </a:rPr>
              <a:t>這麼黑暗沈悶</a:t>
            </a:r>
            <a:br>
              <a:rPr lang="en-US" altLang="ja-JP" sz="4800" b="1" dirty="0">
                <a:solidFill>
                  <a:srgbClr val="C00000"/>
                </a:solidFill>
              </a:rPr>
            </a:br>
            <a:r>
              <a:rPr lang="en-US" altLang="ja-JP" sz="4800" b="1" dirty="0"/>
              <a:t>Too long I’ve wandered</a:t>
            </a:r>
            <a:r>
              <a:rPr lang="en-US" altLang="ja-JP" sz="4800" dirty="0"/>
              <a:t>,</a:t>
            </a:r>
            <a:br>
              <a:rPr lang="en-US" altLang="ja-JP" sz="4800" dirty="0"/>
            </a:br>
            <a:r>
              <a:rPr lang="en-US" altLang="ja-JP" sz="4800" b="1" dirty="0"/>
              <a:t>sad and weary</a:t>
            </a:r>
            <a:br>
              <a:rPr lang="en-US" altLang="ja-JP" sz="4800" dirty="0"/>
            </a:br>
            <a:r>
              <a:rPr lang="ja-JP" altLang="en-US" sz="4800" b="1" dirty="0">
                <a:solidFill>
                  <a:srgbClr val="C00000"/>
                </a:solidFill>
              </a:rPr>
              <a:t>我悲傷疲憊地遊蕩太久了</a:t>
            </a:r>
            <a:br>
              <a:rPr lang="en-US" altLang="ja-JP" sz="4800" b="1" dirty="0">
                <a:solidFill>
                  <a:srgbClr val="C00000"/>
                </a:solidFill>
              </a:rPr>
            </a:br>
            <a:br>
              <a:rPr lang="en-US" altLang="ja-JP" sz="4000" dirty="0"/>
            </a:br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273483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19800"/>
          </a:xfrm>
        </p:spPr>
        <p:txBody>
          <a:bodyPr/>
          <a:lstStyle/>
          <a:p>
            <a:pPr eaLnBrk="1" hangingPunct="1"/>
            <a:br>
              <a:rPr lang="en-US" altLang="en-US" b="1"/>
            </a:br>
            <a:r>
              <a:rPr lang="en-US" altLang="en-US" b="1"/>
              <a:t>There’s the city</a:t>
            </a:r>
            <a:br>
              <a:rPr lang="en-US" altLang="en-US" b="1"/>
            </a:br>
            <a:r>
              <a:rPr lang="en-US" altLang="en-US" b="1"/>
              <a:t>to which I journey</a:t>
            </a:r>
            <a:br>
              <a:rPr lang="en-US" altLang="en-US" b="1"/>
            </a:br>
            <a:r>
              <a:rPr lang="en-US" altLang="ja-JP" b="1"/>
              <a:t>My Redeemer </a:t>
            </a:r>
            <a:br>
              <a:rPr lang="en-US" altLang="ja-JP" b="1"/>
            </a:br>
            <a:r>
              <a:rPr lang="en-US" altLang="ja-JP" b="1"/>
              <a:t>is my guide, my light</a:t>
            </a:r>
            <a:br>
              <a:rPr lang="en-US" altLang="ja-JP" b="1"/>
            </a:br>
            <a:r>
              <a:rPr lang="ja-JP" altLang="en-US" b="1">
                <a:solidFill>
                  <a:srgbClr val="C00000"/>
                </a:solidFill>
              </a:rPr>
              <a:t>我的救贖主引導，照亮我</a:t>
            </a:r>
            <a:br>
              <a:rPr lang="en-US" altLang="ja-JP" b="1">
                <a:solidFill>
                  <a:srgbClr val="C00000"/>
                </a:solidFill>
              </a:rPr>
            </a:br>
            <a:r>
              <a:rPr lang="ja-JP" altLang="en-US" b="1">
                <a:solidFill>
                  <a:srgbClr val="C00000"/>
                </a:solidFill>
              </a:rPr>
              <a:t>到我要去的城市</a:t>
            </a:r>
            <a:br>
              <a:rPr lang="en-US" altLang="ja-JP" b="1">
                <a:solidFill>
                  <a:srgbClr val="C00000"/>
                </a:solidFill>
              </a:rPr>
            </a:br>
            <a:r>
              <a:rPr lang="en-US" altLang="ja-JP" b="1"/>
              <a:t>There is no sighing </a:t>
            </a:r>
            <a:r>
              <a:rPr lang="ja-JP" altLang="en-US" b="1"/>
              <a:t>，</a:t>
            </a:r>
            <a:br>
              <a:rPr lang="en-US" altLang="ja-JP" b="1"/>
            </a:br>
            <a:r>
              <a:rPr lang="en-US" altLang="ja-JP" b="1"/>
              <a:t>Nor any dying</a:t>
            </a:r>
            <a:br>
              <a:rPr lang="en-US" altLang="ja-JP" b="1"/>
            </a:br>
            <a:r>
              <a:rPr lang="ja-JP" altLang="en-US" b="1">
                <a:solidFill>
                  <a:srgbClr val="C00000"/>
                </a:solidFill>
              </a:rPr>
              <a:t>沒有嘆息， 也沒有死亡</a:t>
            </a:r>
            <a:br>
              <a:rPr lang="en-US" altLang="en-US" sz="4000"/>
            </a:br>
            <a:endParaRPr lang="en-US" altLang="en-US" sz="4000"/>
          </a:p>
        </p:txBody>
      </p:sp>
    </p:spTree>
    <p:extLst>
      <p:ext uri="{BB962C8B-B14F-4D97-AF65-F5344CB8AC3E}">
        <p14:creationId xmlns:p14="http://schemas.microsoft.com/office/powerpoint/2010/main" val="2278041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/>
          <a:lstStyle/>
          <a:p>
            <a:pPr eaLnBrk="1" hangingPunct="1"/>
            <a:r>
              <a:rPr lang="en-US" altLang="en-US" sz="6000" b="1" dirty="0"/>
              <a:t>Thou art my star</a:t>
            </a:r>
            <a:br>
              <a:rPr lang="en-US" altLang="en-US" sz="6000" b="1" dirty="0"/>
            </a:br>
            <a:r>
              <a:rPr lang="en-US" altLang="en-US" sz="6000" b="1" dirty="0"/>
              <a:t>by day and by night</a:t>
            </a:r>
            <a:br>
              <a:rPr lang="en-US" altLang="en-US" sz="6000" b="1" dirty="0"/>
            </a:br>
            <a:r>
              <a:rPr lang="ja-JP" altLang="en-US" sz="6000" b="1" dirty="0">
                <a:solidFill>
                  <a:srgbClr val="C00000"/>
                </a:solidFill>
              </a:rPr>
              <a:t>無論白天或黑夜</a:t>
            </a:r>
            <a:br>
              <a:rPr lang="en-US" altLang="ja-JP" sz="6000" b="1" dirty="0">
                <a:solidFill>
                  <a:srgbClr val="C00000"/>
                </a:solidFill>
              </a:rPr>
            </a:br>
            <a:r>
              <a:rPr lang="ja-JP" altLang="en-US" sz="6000" b="1" dirty="0">
                <a:solidFill>
                  <a:srgbClr val="C00000"/>
                </a:solidFill>
              </a:rPr>
              <a:t>你都做我的啟明星</a:t>
            </a:r>
            <a:endParaRPr lang="en-US" altLang="en-US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921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/>
          <a:lstStyle/>
          <a:p>
            <a:pPr eaLnBrk="1" hangingPunct="1"/>
            <a:r>
              <a:rPr lang="en-US" altLang="en-US" b="1"/>
              <a:t>I’m a Pilgrim</a:t>
            </a:r>
            <a:br>
              <a:rPr lang="en-US" altLang="en-US" b="1"/>
            </a:br>
            <a:r>
              <a:rPr lang="ja-JP" altLang="en-US" b="1">
                <a:solidFill>
                  <a:srgbClr val="C00000"/>
                </a:solidFill>
              </a:rPr>
              <a:t>我是一個朝聖者</a:t>
            </a:r>
            <a:br>
              <a:rPr lang="en-US" altLang="ja-JP" b="1">
                <a:solidFill>
                  <a:srgbClr val="C00000"/>
                </a:solidFill>
              </a:rPr>
            </a:br>
            <a:r>
              <a:rPr lang="en-US" altLang="en-US" b="1"/>
              <a:t>And I’m a stranger</a:t>
            </a:r>
            <a:br>
              <a:rPr lang="en-US" altLang="en-US" b="1"/>
            </a:br>
            <a:r>
              <a:rPr lang="ja-JP" altLang="en-US" b="1">
                <a:solidFill>
                  <a:srgbClr val="C00000"/>
                </a:solidFill>
              </a:rPr>
              <a:t>我是一個陌生人</a:t>
            </a:r>
            <a:br>
              <a:rPr lang="en-US" altLang="ja-JP" b="1">
                <a:solidFill>
                  <a:srgbClr val="C00000"/>
                </a:solidFill>
              </a:rPr>
            </a:br>
            <a:r>
              <a:rPr lang="en-US" altLang="en-US" b="1"/>
              <a:t>I can tarry, I can tarry but a night</a:t>
            </a:r>
            <a:br>
              <a:rPr lang="en-US" altLang="en-US" b="1"/>
            </a:br>
            <a:r>
              <a:rPr lang="ja-JP" altLang="en-US" b="1">
                <a:solidFill>
                  <a:srgbClr val="C00000"/>
                </a:solidFill>
              </a:rPr>
              <a:t>我只能停留一晚</a:t>
            </a:r>
            <a:br>
              <a:rPr lang="en-US" altLang="ja-JP" b="1">
                <a:solidFill>
                  <a:srgbClr val="C00000"/>
                </a:solidFill>
              </a:rPr>
            </a:br>
            <a:r>
              <a:rPr lang="en-US" altLang="en-US" b="1"/>
              <a:t>Do not detain me, for I am going</a:t>
            </a:r>
            <a:br>
              <a:rPr lang="en-US" altLang="en-US" b="1"/>
            </a:br>
            <a:r>
              <a:rPr lang="ja-JP" altLang="en-US" b="1">
                <a:solidFill>
                  <a:srgbClr val="C00000"/>
                </a:solidFill>
              </a:rPr>
              <a:t>不要強留我，因為我將要去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1968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/>
          <a:lstStyle/>
          <a:p>
            <a:pPr eaLnBrk="1" hangingPunct="1"/>
            <a:r>
              <a:rPr lang="en-US" altLang="en-US" sz="4000" b="1" dirty="0"/>
              <a:t>Yea, going where</a:t>
            </a:r>
            <a:br>
              <a:rPr lang="en-US" altLang="en-US" sz="4000" b="1" dirty="0"/>
            </a:br>
            <a:r>
              <a:rPr lang="ja-JP" altLang="en-US" sz="4000" b="1" dirty="0">
                <a:solidFill>
                  <a:srgbClr val="C00000"/>
                </a:solidFill>
              </a:rPr>
              <a:t>是啊， 要去</a:t>
            </a:r>
            <a:br>
              <a:rPr lang="en-US" altLang="ja-JP" sz="4000" b="1" dirty="0">
                <a:solidFill>
                  <a:srgbClr val="C00000"/>
                </a:solidFill>
              </a:rPr>
            </a:br>
            <a:r>
              <a:rPr lang="en-US" altLang="en-US" sz="4000" b="1" dirty="0"/>
              <a:t>the life is fair and bright</a:t>
            </a:r>
            <a:br>
              <a:rPr lang="en-US" altLang="en-US" sz="4000" b="1" dirty="0"/>
            </a:br>
            <a:r>
              <a:rPr lang="ja-JP" altLang="en-US" sz="4000" b="1" dirty="0">
                <a:solidFill>
                  <a:srgbClr val="C00000"/>
                </a:solidFill>
              </a:rPr>
              <a:t>那生活亮麗又公正的地方</a:t>
            </a:r>
            <a:br>
              <a:rPr lang="en-US" altLang="ja-JP" sz="4000" b="1" dirty="0">
                <a:solidFill>
                  <a:srgbClr val="C00000"/>
                </a:solidFill>
              </a:rPr>
            </a:br>
            <a:r>
              <a:rPr lang="en-US" altLang="ja-JP" sz="4000" b="1" dirty="0"/>
              <a:t>There the glory is ever shining</a:t>
            </a:r>
            <a:br>
              <a:rPr lang="en-US" altLang="ja-JP" sz="4000" b="1" dirty="0"/>
            </a:br>
            <a:r>
              <a:rPr lang="zh-TW" altLang="en-US" sz="4000" b="1" dirty="0">
                <a:solidFill>
                  <a:srgbClr val="C0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是</a:t>
            </a:r>
            <a:r>
              <a:rPr lang="ja-JP" altLang="en-US" sz="4000" b="1" dirty="0">
                <a:solidFill>
                  <a:srgbClr val="C00000"/>
                </a:solidFill>
              </a:rPr>
              <a:t>榮耀永遠閃耀之地</a:t>
            </a:r>
            <a:br>
              <a:rPr lang="en-US" altLang="ja-JP" sz="4000" b="1" dirty="0"/>
            </a:br>
            <a:r>
              <a:rPr lang="en-US" altLang="ja-JP" sz="4000" b="1" dirty="0"/>
              <a:t>Oh my longing heart, </a:t>
            </a:r>
            <a:br>
              <a:rPr lang="en-US" altLang="ja-JP" sz="4000" b="1" dirty="0"/>
            </a:br>
            <a:r>
              <a:rPr lang="ja-JP" altLang="en-US" sz="4000" b="1" dirty="0">
                <a:solidFill>
                  <a:srgbClr val="C00000"/>
                </a:solidFill>
              </a:rPr>
              <a:t>哦， 我渴望的心</a:t>
            </a:r>
            <a:br>
              <a:rPr lang="en-US" altLang="ja-JP" sz="4000" b="1" dirty="0"/>
            </a:br>
            <a:r>
              <a:rPr lang="en-US" altLang="ja-JP" sz="4000" b="1" dirty="0"/>
              <a:t>my longing heart is there</a:t>
            </a:r>
            <a:br>
              <a:rPr lang="en-US" altLang="ja-JP" sz="4000" b="1" dirty="0"/>
            </a:br>
            <a:r>
              <a:rPr lang="ja-JP" altLang="en-US" sz="4000" b="1" dirty="0">
                <a:solidFill>
                  <a:srgbClr val="C00000"/>
                </a:solidFill>
              </a:rPr>
              <a:t>我的心渴望</a:t>
            </a:r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698422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490</Words>
  <Application>Microsoft Office PowerPoint</Application>
  <PresentationFormat>On-screen Show (4:3)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MS PGothic</vt:lpstr>
      <vt:lpstr>Arial</vt:lpstr>
      <vt:lpstr>Calibri</vt:lpstr>
      <vt:lpstr>Office Theme</vt:lpstr>
      <vt:lpstr>獻 詩  I ‘m a pilgrim 我是一個朝聖者    彭蔡惠理 牧師娘</vt:lpstr>
      <vt:lpstr> I’m a Pilgrim 我是一個朝聖者 And I’m a stranger 我是一個陌生人 I can tarry,  I can tarry but a night 我只能停留一晚 </vt:lpstr>
      <vt:lpstr>Do not detain me,  for I am going 不要強留我，因為我將要去 Yea, going where 是啊， 要去 the life is fair and bright 那生活亮麗又公正的地方 </vt:lpstr>
      <vt:lpstr>There the glory is ever shining 是榮耀永遠閃耀之地 Oh my longing heart,  哦， 我渴望的心 my longing heart is there 我的心渴望那裹</vt:lpstr>
      <vt:lpstr> Here in this country 在這個地方 so dark and dreary 這麼黑暗沈悶 Too long I’ve wandered, sad and weary 我悲傷疲憊地遊蕩太久了  </vt:lpstr>
      <vt:lpstr> There’s the city to which I journey My Redeemer  is my guide, my light 我的救贖主引導，照亮我 到我要去的城市 There is no sighing ， Nor any dying 沒有嘆息， 也沒有死亡 </vt:lpstr>
      <vt:lpstr>Thou art my star by day and by night 無論白天或黑夜 你都做我的啟明星</vt:lpstr>
      <vt:lpstr>I’m a Pilgrim 我是一個朝聖者 And I’m a stranger 我是一個陌生人 I can tarry, I can tarry but a night 我只能停留一晚 Do not detain me, for I am going 不要強留我，因為我將要去</vt:lpstr>
      <vt:lpstr>Yea, going where 是啊， 要去 the life is fair and bright 那生活亮麗又公正的地方 There the glory is ever shining 是榮耀永遠閃耀之地 Oh my longing heart,  哦， 我渴望的心 my longing heart is there 我的心渴望</vt:lpstr>
      <vt:lpstr> Here in this country 這個地方 so dark and dreary 這麼黑暗沈悶 Too long I’ve wandered, sad and weary 我悲傷疲憊地遊蕩太久了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奉  獻 Offertory  (奉獻是教會會員與基督徒的本份與權利)</dc:title>
  <dc:creator>Tai</dc:creator>
  <cp:lastModifiedBy>Jonathan</cp:lastModifiedBy>
  <cp:revision>36</cp:revision>
  <dcterms:created xsi:type="dcterms:W3CDTF">2020-01-28T20:53:58Z</dcterms:created>
  <dcterms:modified xsi:type="dcterms:W3CDTF">2020-02-02T00:23:03Z</dcterms:modified>
</cp:coreProperties>
</file>