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6"/>
  </p:notesMasterIdLst>
  <p:sldIdLst>
    <p:sldId id="2327" r:id="rId2"/>
    <p:sldId id="2320" r:id="rId3"/>
    <p:sldId id="2321" r:id="rId4"/>
    <p:sldId id="232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E49B-DAF6-435D-910A-4FA8DFAAB1F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4D2F-2246-4026-B283-FF35BC75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2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0F7B-6912-42BF-9EB6-821D58774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6976-CA02-4F23-BF0A-514659E8F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495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br>
              <a:rPr lang="en-US" altLang="zh-TW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 詩</a:t>
            </a:r>
            <a:br>
              <a:rPr lang="en-US" altLang="zh-TW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7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br>
              <a:rPr lang="en-US" altLang="zh-TW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(I Adore You)</a:t>
            </a:r>
            <a:br>
              <a:rPr lang="en-US" altLang="zh-TW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何欣瑜</a:t>
            </a:r>
            <a:r>
              <a:rPr lang="en-US" altLang="zh-TW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(Emilia)</a:t>
            </a: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姊妺</a:t>
            </a:r>
            <a:br>
              <a:rPr lang="en-US" altLang="zh-TW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br>
              <a:rPr lang="en-US" altLang="zh-TW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06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41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br>
              <a:rPr lang="en-US" altLang="zh-TW" sz="32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2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(1/3)</a:t>
            </a:r>
            <a:br>
              <a:rPr lang="en-US" altLang="zh-TW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1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耶穌！我要愛慕祢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傾倒我的生命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祢是我唯一所求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讓我心單單渴慕祢</a:t>
            </a:r>
            <a:endParaRPr lang="en-US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41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br>
              <a:rPr lang="en-US" altLang="zh-TW" sz="32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2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(2/3)</a:t>
            </a:r>
            <a:br>
              <a:rPr lang="en-US" altLang="zh-TW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1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耶穌！我要愛慕祢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傾倒我的生命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祢是我唯一所求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讓我心單單渴慕祢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38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495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32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我要愛慕祢</a:t>
            </a:r>
            <a:r>
              <a:rPr lang="en-US" altLang="zh-TW" sz="2000" b="1" u="sng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(3/3)</a:t>
            </a:r>
            <a:br>
              <a:rPr lang="en-US" altLang="zh-TW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br>
              <a:rPr lang="en-US" altLang="zh-TW" sz="1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我心滿溢，我心滿溢，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對祢的愛 和思念 無止盡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讓我走向 祢的身旁 貼近祢</a:t>
            </a:r>
            <a:b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主啊！我渴慕尋求祢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45676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180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DFKai-SB</vt:lpstr>
      <vt:lpstr>Arial</vt:lpstr>
      <vt:lpstr>Calibri</vt:lpstr>
      <vt:lpstr>3_Office Theme</vt:lpstr>
      <vt:lpstr> 獻 詩  我要愛慕祢 (I Adore You)  何欣瑜(Emilia)姊妺   </vt:lpstr>
      <vt:lpstr> 我要愛慕祢(1/3)  耶穌！我要愛慕祢 我要愛慕祢 傾倒我的生命 祢是我唯一所求 讓我心單單渴慕祢</vt:lpstr>
      <vt:lpstr> 我要愛慕祢(2/3)  耶穌！我要愛慕祢 我要愛慕祢 傾倒我的生命 祢是我唯一所求 讓我心單單渴慕祢</vt:lpstr>
      <vt:lpstr>我要愛慕祢(3/3)  我心滿溢，我心滿溢， 對祢的愛 和思念 無止盡 讓我走向 祢的身旁 貼近祢 主啊！我渴慕尋求祢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奉  獻 Offertory  (奉獻是教會會員與基督徒的本份與權利)</dc:title>
  <dc:creator>Tai</dc:creator>
  <cp:lastModifiedBy>Jonathan</cp:lastModifiedBy>
  <cp:revision>57</cp:revision>
  <dcterms:created xsi:type="dcterms:W3CDTF">2020-01-28T20:53:58Z</dcterms:created>
  <dcterms:modified xsi:type="dcterms:W3CDTF">2020-02-16T02:43:31Z</dcterms:modified>
</cp:coreProperties>
</file>