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91802-5542-4CDE-9CB7-E8C334BE82D0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FAA2B-D799-42D0-915D-5C5F0BDD41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91802-5542-4CDE-9CB7-E8C334BE82D0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FAA2B-D799-42D0-915D-5C5F0BDD41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91802-5542-4CDE-9CB7-E8C334BE82D0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FAA2B-D799-42D0-915D-5C5F0BDD41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91802-5542-4CDE-9CB7-E8C334BE82D0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FAA2B-D799-42D0-915D-5C5F0BDD41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91802-5542-4CDE-9CB7-E8C334BE82D0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FAA2B-D799-42D0-915D-5C5F0BDD41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91802-5542-4CDE-9CB7-E8C334BE82D0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FAA2B-D799-42D0-915D-5C5F0BDD41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91802-5542-4CDE-9CB7-E8C334BE82D0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FAA2B-D799-42D0-915D-5C5F0BDD41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91802-5542-4CDE-9CB7-E8C334BE82D0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FAA2B-D799-42D0-915D-5C5F0BDD41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91802-5542-4CDE-9CB7-E8C334BE82D0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FAA2B-D799-42D0-915D-5C5F0BDD41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91802-5542-4CDE-9CB7-E8C334BE82D0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FAA2B-D799-42D0-915D-5C5F0BDD41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91802-5542-4CDE-9CB7-E8C334BE82D0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FAA2B-D799-42D0-915D-5C5F0BDD41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91802-5542-4CDE-9CB7-E8C334BE82D0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FAA2B-D799-42D0-915D-5C5F0BDD41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19200"/>
            <a:ext cx="9144000" cy="551012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838200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en-US" altLang="zh-TW" sz="60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60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</a:br>
            <a:r>
              <a:rPr lang="zh-TW" altLang="en-US" sz="6700" dirty="0" smtClean="0">
                <a:solidFill>
                  <a:schemeClr val="tx1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快樂詩歌</a:t>
            </a:r>
            <a:r>
              <a:rPr lang="zh-TW" altLang="en-US" sz="6000" dirty="0">
                <a:solidFill>
                  <a:schemeClr val="tx1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/>
            </a:r>
            <a:br>
              <a:rPr lang="zh-TW" altLang="en-US" sz="6000" dirty="0">
                <a:solidFill>
                  <a:schemeClr val="tx1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</a:br>
            <a:r>
              <a:rPr lang="en-US" altLang="zh-TW" sz="6000" dirty="0" smtClean="0">
                <a:solidFill>
                  <a:schemeClr val="tx1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A</a:t>
            </a:r>
            <a:r>
              <a:rPr lang="zh-TW" altLang="en-US" sz="6000" dirty="0" smtClean="0">
                <a:solidFill>
                  <a:schemeClr val="tx1"/>
                </a:solidFill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6000" dirty="0" smtClean="0"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JUBILANT SONG</a:t>
            </a:r>
            <a:r>
              <a:rPr lang="en-US" altLang="zh-TW" sz="6000" dirty="0">
                <a:solidFill>
                  <a:srgbClr val="C00000"/>
                </a:solidFill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6000" dirty="0">
                <a:solidFill>
                  <a:srgbClr val="C00000"/>
                </a:solidFill>
                <a:latin typeface="DFKai-SB" pitchFamily="65" charset="-120"/>
                <a:ea typeface="DFKai-SB" pitchFamily="65" charset="-120"/>
              </a:rPr>
            </a:br>
            <a:endParaRPr lang="en-US" sz="6000" dirty="0">
              <a:solidFill>
                <a:srgbClr val="C00000"/>
              </a:solidFill>
              <a:latin typeface="Times New Roman" panose="02020603050405020304" pitchFamily="18" charset="0"/>
              <a:ea typeface="DFKai-SB" pitchFamily="65" charset="-12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4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endParaRPr lang="en-US" sz="44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6123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1763" y="0"/>
            <a:ext cx="52260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188912"/>
            <a:ext cx="8763000" cy="5907088"/>
          </a:xfrm>
        </p:spPr>
        <p:txBody>
          <a:bodyPr rtlCol="0">
            <a:no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>
              <a:defRPr/>
            </a:pPr>
            <a:r>
              <a:rPr lang="en-US" altLang="zh-TW" sz="4800" dirty="0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  <a:t/>
            </a:r>
            <a:br>
              <a:rPr lang="en-US" altLang="zh-TW" sz="4800" dirty="0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</a:br>
            <a:r>
              <a:rPr lang="en-US" altLang="zh-TW" sz="4800" dirty="0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  <a:t/>
            </a:r>
            <a:br>
              <a:rPr lang="en-US" altLang="zh-TW" sz="4800" dirty="0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</a:br>
            <a:r>
              <a:rPr lang="en-US" altLang="zh-TW" sz="5400" b="1" dirty="0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  <a:t>Can-</a:t>
            </a:r>
            <a:r>
              <a:rPr lang="en-US" altLang="zh-TW" sz="5400" b="1" dirty="0" err="1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  <a:t>ta</a:t>
            </a:r>
            <a:r>
              <a:rPr lang="en-US" altLang="zh-TW" sz="5400" b="1" dirty="0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  <a:t>-</a:t>
            </a:r>
            <a:r>
              <a:rPr lang="en-US" altLang="zh-TW" sz="5400" b="1" dirty="0" err="1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  <a:t>te</a:t>
            </a:r>
            <a:r>
              <a:rPr lang="en-US" altLang="zh-TW" sz="5400" b="1" dirty="0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  <a:t> </a:t>
            </a:r>
            <a:r>
              <a:rPr lang="en-US" altLang="zh-TW" sz="5400" b="1" dirty="0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  <a:t>Do-mi-no</a:t>
            </a:r>
            <a:br>
              <a:rPr lang="en-US" altLang="zh-TW" sz="5400" b="1" dirty="0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</a:br>
            <a:r>
              <a:rPr lang="en-US" altLang="zh-TW" sz="5400" b="1" dirty="0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  <a:t>Can-</a:t>
            </a:r>
            <a:r>
              <a:rPr lang="en-US" altLang="zh-TW" sz="5400" b="1" dirty="0" err="1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  <a:t>ti</a:t>
            </a:r>
            <a:r>
              <a:rPr lang="en-US" altLang="zh-TW" sz="5400" b="1" dirty="0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  <a:t>-cum </a:t>
            </a:r>
            <a:r>
              <a:rPr lang="en-US" altLang="zh-TW" sz="5400" b="1" dirty="0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  <a:t>no-</a:t>
            </a:r>
            <a:r>
              <a:rPr lang="en-US" altLang="zh-TW" sz="5400" b="1" dirty="0" err="1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  <a:t>vum</a:t>
            </a:r>
            <a:r>
              <a:rPr lang="en-US" altLang="zh-TW" sz="5400" b="1" dirty="0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  <a:t/>
            </a:r>
            <a:br>
              <a:rPr lang="en-US" altLang="zh-TW" sz="5400" b="1" dirty="0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</a:br>
            <a:r>
              <a:rPr lang="zh-TW" altLang="en-US" sz="5400" b="1" dirty="0" smtClean="0">
                <a:latin typeface="DFKai-SB" pitchFamily="65" charset="-120"/>
                <a:ea typeface="DFKai-SB" pitchFamily="65" charset="-120"/>
              </a:rPr>
              <a:t>恁當向</a:t>
            </a:r>
            <a:r>
              <a:rPr lang="zh-TW" altLang="en-US" sz="5400" b="1" dirty="0" smtClean="0">
                <a:latin typeface="DFKai-SB" pitchFamily="65" charset="-120"/>
                <a:ea typeface="DFKai-SB" pitchFamily="65" charset="-120"/>
              </a:rPr>
              <a:t>耶和華唱新之歌</a:t>
            </a:r>
            <a:r>
              <a:rPr lang="en-US" altLang="zh-TW" sz="5400" b="1" dirty="0" smtClean="0">
                <a:latin typeface="DFKai-SB" pitchFamily="65" charset="-120"/>
                <a:ea typeface="DFKai-SB" pitchFamily="65" charset="-120"/>
              </a:rPr>
              <a:t>!</a:t>
            </a:r>
            <a:r>
              <a:rPr lang="en-US" altLang="zh-TW" sz="5400" b="1" dirty="0" smtClean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5400" b="1" dirty="0" smtClean="0">
                <a:latin typeface="DFKai-SB" pitchFamily="65" charset="-120"/>
                <a:ea typeface="DFKai-SB" pitchFamily="65" charset="-120"/>
              </a:rPr>
            </a:br>
            <a:r>
              <a:rPr lang="en-US" altLang="zh-TW" sz="5400" b="1" dirty="0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  <a:t> Can-</a:t>
            </a:r>
            <a:r>
              <a:rPr lang="en-US" altLang="zh-TW" sz="5400" b="1" dirty="0" err="1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  <a:t>ta</a:t>
            </a:r>
            <a:r>
              <a:rPr lang="en-US" altLang="zh-TW" sz="5400" b="1" dirty="0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  <a:t>-</a:t>
            </a:r>
            <a:r>
              <a:rPr lang="en-US" altLang="zh-TW" sz="5400" b="1" dirty="0" err="1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  <a:t>te</a:t>
            </a:r>
            <a:r>
              <a:rPr lang="en-US" altLang="zh-TW" sz="5400" b="1" dirty="0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  <a:t> Do-mi-no</a:t>
            </a:r>
            <a:br>
              <a:rPr lang="en-US" altLang="zh-TW" sz="5400" b="1" dirty="0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</a:br>
            <a:r>
              <a:rPr lang="en-US" altLang="zh-TW" sz="5400" b="1" dirty="0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  <a:t>Can-</a:t>
            </a:r>
            <a:r>
              <a:rPr lang="en-US" altLang="zh-TW" sz="5400" b="1" dirty="0" err="1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  <a:t>ti</a:t>
            </a:r>
            <a:r>
              <a:rPr lang="en-US" altLang="zh-TW" sz="5400" b="1" dirty="0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  <a:t>-cum </a:t>
            </a:r>
            <a:r>
              <a:rPr lang="en-US" altLang="zh-TW" sz="5400" b="1" dirty="0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  <a:t>no-</a:t>
            </a:r>
            <a:r>
              <a:rPr lang="en-US" altLang="zh-TW" sz="5400" b="1" dirty="0" err="1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  <a:t>vum</a:t>
            </a:r>
            <a:r>
              <a:rPr lang="en-US" altLang="zh-TW" sz="5400" b="1" dirty="0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  <a:t/>
            </a:r>
            <a:br>
              <a:rPr lang="en-US" altLang="zh-TW" sz="5400" b="1" dirty="0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</a:br>
            <a:r>
              <a:rPr lang="en-US" altLang="zh-TW" sz="5400" b="1" dirty="0" err="1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  <a:t>om-nis</a:t>
            </a:r>
            <a:r>
              <a:rPr lang="en-US" altLang="zh-TW" sz="5400" b="1" dirty="0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  <a:t> </a:t>
            </a:r>
            <a:r>
              <a:rPr lang="en-US" altLang="zh-TW" sz="5400" b="1" dirty="0" err="1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  <a:t>ter-ra</a:t>
            </a:r>
            <a:r>
              <a:rPr lang="en-US" altLang="zh-TW" sz="5400" b="1" dirty="0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  <a:t/>
            </a:r>
            <a:br>
              <a:rPr lang="en-US" altLang="zh-TW" sz="5400" b="1" dirty="0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</a:br>
            <a:r>
              <a:rPr lang="zh-TW" altLang="en-US" sz="5400" b="1" dirty="0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  <a:t>全地</a:t>
            </a:r>
            <a:r>
              <a:rPr lang="zh-TW" altLang="en-US" sz="5400" b="1" dirty="0" smtClean="0">
                <a:latin typeface="DFKai-SB" pitchFamily="65" charset="-120"/>
                <a:ea typeface="DFKai-SB" pitchFamily="65" charset="-120"/>
              </a:rPr>
              <a:t>向主唱</a:t>
            </a:r>
            <a:r>
              <a:rPr lang="zh-TW" altLang="en-US" sz="5400" b="1" dirty="0" smtClean="0">
                <a:latin typeface="DFKai-SB" pitchFamily="65" charset="-120"/>
                <a:ea typeface="DFKai-SB" pitchFamily="65" charset="-120"/>
              </a:rPr>
              <a:t>新之</a:t>
            </a:r>
            <a:r>
              <a:rPr lang="zh-TW" altLang="en-US" sz="5400" b="1" dirty="0" smtClean="0">
                <a:latin typeface="DFKai-SB" pitchFamily="65" charset="-120"/>
                <a:ea typeface="DFKai-SB" pitchFamily="65" charset="-120"/>
              </a:rPr>
              <a:t>歌</a:t>
            </a:r>
            <a:r>
              <a:rPr lang="en-US" altLang="zh-TW" sz="5400" b="1" dirty="0" smtClean="0">
                <a:latin typeface="DFKai-SB" pitchFamily="65" charset="-120"/>
                <a:ea typeface="DFKai-SB" pitchFamily="65" charset="-120"/>
              </a:rPr>
              <a:t>!</a:t>
            </a:r>
            <a:r>
              <a:rPr lang="en-US" altLang="zh-TW" sz="5400" b="1" dirty="0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  <a:t/>
            </a:r>
            <a:br>
              <a:rPr lang="en-US" altLang="zh-TW" sz="5400" b="1" dirty="0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</a:br>
            <a:r>
              <a:rPr lang="en-US" altLang="zh-TW" sz="5400" dirty="0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  <a:t/>
            </a:r>
            <a:br>
              <a:rPr lang="en-US" altLang="zh-TW" sz="5400" dirty="0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</a:br>
            <a:endParaRPr lang="en-US" altLang="zh-TW" sz="5400" dirty="0" smtClean="0">
              <a:latin typeface="DFKai-SB" pitchFamily="65" charset="-120"/>
              <a:ea typeface="DFKai-SB" pitchFamily="65" charset="-120"/>
              <a:cs typeface="Microsoft Himalaya" panose="01010100010101010101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4993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1763" y="0"/>
            <a:ext cx="52260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188912"/>
            <a:ext cx="8763000" cy="6669088"/>
          </a:xfrm>
        </p:spPr>
        <p:txBody>
          <a:bodyPr rtlCol="0">
            <a:no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>
              <a:defRPr/>
            </a:pPr>
            <a:r>
              <a:rPr lang="en-US" altLang="zh-TW" b="1" dirty="0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  <a:t/>
            </a:r>
            <a:br>
              <a:rPr lang="en-US" altLang="zh-TW" b="1" dirty="0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</a:br>
            <a:r>
              <a:rPr lang="en-US" altLang="zh-TW" b="1" dirty="0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  <a:t/>
            </a:r>
            <a:br>
              <a:rPr lang="en-US" altLang="zh-TW" b="1" dirty="0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</a:br>
            <a:r>
              <a:rPr lang="en-US" altLang="zh-TW" sz="5400" b="1" dirty="0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  <a:t>Can-</a:t>
            </a:r>
            <a:r>
              <a:rPr lang="en-US" altLang="zh-TW" sz="5400" b="1" dirty="0" err="1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  <a:t>ta</a:t>
            </a:r>
            <a:r>
              <a:rPr lang="en-US" altLang="zh-TW" sz="5400" b="1" dirty="0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  <a:t>-</a:t>
            </a:r>
            <a:r>
              <a:rPr lang="en-US" altLang="zh-TW" sz="5400" b="1" dirty="0" err="1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  <a:t>te</a:t>
            </a:r>
            <a:r>
              <a:rPr lang="en-US" altLang="zh-TW" sz="5400" b="1" dirty="0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  <a:t> </a:t>
            </a:r>
            <a:r>
              <a:rPr lang="en-US" altLang="zh-TW" sz="5400" b="1" dirty="0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  <a:t>Do-mi-no</a:t>
            </a:r>
            <a:br>
              <a:rPr lang="en-US" altLang="zh-TW" sz="5400" b="1" dirty="0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</a:br>
            <a:r>
              <a:rPr lang="en-US" altLang="zh-TW" sz="5400" b="1" dirty="0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  <a:t>Can-</a:t>
            </a:r>
            <a:r>
              <a:rPr lang="en-US" altLang="zh-TW" sz="5400" b="1" dirty="0" err="1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  <a:t>ti</a:t>
            </a:r>
            <a:r>
              <a:rPr lang="en-US" altLang="zh-TW" sz="5400" b="1" dirty="0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  <a:t>-cum </a:t>
            </a:r>
            <a:r>
              <a:rPr lang="en-US" altLang="zh-TW" sz="5400" b="1" dirty="0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  <a:t>no-</a:t>
            </a:r>
            <a:r>
              <a:rPr lang="en-US" altLang="zh-TW" sz="5400" b="1" dirty="0" err="1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  <a:t>vum</a:t>
            </a:r>
            <a:r>
              <a:rPr lang="en-US" altLang="zh-TW" sz="5400" b="1" dirty="0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  <a:t/>
            </a:r>
            <a:br>
              <a:rPr lang="en-US" altLang="zh-TW" sz="5400" b="1" dirty="0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</a:br>
            <a:r>
              <a:rPr lang="zh-TW" altLang="en-US" sz="5400" b="1" dirty="0" smtClean="0">
                <a:latin typeface="DFKai-SB" pitchFamily="65" charset="-120"/>
                <a:ea typeface="DFKai-SB" pitchFamily="65" charset="-120"/>
              </a:rPr>
              <a:t>恁當向</a:t>
            </a:r>
            <a:r>
              <a:rPr lang="zh-TW" altLang="en-US" sz="5400" b="1" dirty="0" smtClean="0">
                <a:latin typeface="DFKai-SB" pitchFamily="65" charset="-120"/>
                <a:ea typeface="DFKai-SB" pitchFamily="65" charset="-120"/>
              </a:rPr>
              <a:t>耶和華唱新之歌</a:t>
            </a:r>
            <a:r>
              <a:rPr lang="en-US" altLang="zh-TW" sz="5400" b="1" dirty="0" smtClean="0">
                <a:latin typeface="DFKai-SB" pitchFamily="65" charset="-120"/>
                <a:ea typeface="DFKai-SB" pitchFamily="65" charset="-120"/>
              </a:rPr>
              <a:t>!</a:t>
            </a:r>
            <a:r>
              <a:rPr lang="en-US" altLang="zh-TW" sz="5400" b="1" dirty="0" smtClean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5400" b="1" dirty="0" smtClean="0">
                <a:latin typeface="DFKai-SB" pitchFamily="65" charset="-120"/>
                <a:ea typeface="DFKai-SB" pitchFamily="65" charset="-120"/>
              </a:rPr>
            </a:br>
            <a:r>
              <a:rPr lang="en-US" altLang="zh-TW" sz="5400" b="1" dirty="0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  <a:t> Can-</a:t>
            </a:r>
            <a:r>
              <a:rPr lang="en-US" altLang="zh-TW" sz="5400" b="1" dirty="0" err="1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  <a:t>ta</a:t>
            </a:r>
            <a:r>
              <a:rPr lang="en-US" altLang="zh-TW" sz="5400" b="1" dirty="0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  <a:t>-</a:t>
            </a:r>
            <a:r>
              <a:rPr lang="en-US" altLang="zh-TW" sz="5400" b="1" dirty="0" err="1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  <a:t>te</a:t>
            </a:r>
            <a:r>
              <a:rPr lang="en-US" altLang="zh-TW" sz="5400" b="1" dirty="0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  <a:t> Do-mi-no</a:t>
            </a:r>
            <a:br>
              <a:rPr lang="en-US" altLang="zh-TW" sz="5400" b="1" dirty="0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</a:br>
            <a:r>
              <a:rPr lang="en-US" altLang="zh-TW" sz="5400" b="1" dirty="0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  <a:t>Can-</a:t>
            </a:r>
            <a:r>
              <a:rPr lang="en-US" altLang="zh-TW" sz="5400" b="1" dirty="0" err="1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  <a:t>ti</a:t>
            </a:r>
            <a:r>
              <a:rPr lang="en-US" altLang="zh-TW" sz="5400" b="1" dirty="0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  <a:t>-cum </a:t>
            </a:r>
            <a:r>
              <a:rPr lang="en-US" altLang="zh-TW" sz="5400" b="1" dirty="0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  <a:t>no-</a:t>
            </a:r>
            <a:r>
              <a:rPr lang="en-US" altLang="zh-TW" sz="5400" b="1" dirty="0" err="1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  <a:t>vum</a:t>
            </a:r>
            <a:r>
              <a:rPr lang="en-US" altLang="zh-TW" sz="5400" b="1" dirty="0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  <a:t/>
            </a:r>
            <a:br>
              <a:rPr lang="en-US" altLang="zh-TW" sz="5400" b="1" dirty="0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</a:br>
            <a:r>
              <a:rPr lang="en-US" altLang="zh-TW" sz="5400" b="1" dirty="0" err="1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  <a:t>om-nis</a:t>
            </a:r>
            <a:r>
              <a:rPr lang="en-US" altLang="zh-TW" sz="5400" b="1" dirty="0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  <a:t> </a:t>
            </a:r>
            <a:r>
              <a:rPr lang="en-US" altLang="zh-TW" sz="5400" b="1" dirty="0" err="1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  <a:t>ter-ra</a:t>
            </a:r>
            <a:r>
              <a:rPr lang="en-US" altLang="zh-TW" sz="5400" b="1" dirty="0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  <a:t/>
            </a:r>
            <a:br>
              <a:rPr lang="en-US" altLang="zh-TW" sz="5400" b="1" dirty="0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</a:br>
            <a:r>
              <a:rPr lang="zh-TW" altLang="en-US" sz="5400" b="1" dirty="0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  <a:t>全地</a:t>
            </a:r>
            <a:r>
              <a:rPr lang="zh-TW" altLang="en-US" sz="5400" b="1" dirty="0" smtClean="0">
                <a:latin typeface="DFKai-SB" pitchFamily="65" charset="-120"/>
                <a:ea typeface="DFKai-SB" pitchFamily="65" charset="-120"/>
              </a:rPr>
              <a:t>向主唱</a:t>
            </a:r>
            <a:r>
              <a:rPr lang="zh-TW" altLang="en-US" sz="5400" b="1" dirty="0" smtClean="0">
                <a:latin typeface="DFKai-SB" pitchFamily="65" charset="-120"/>
                <a:ea typeface="DFKai-SB" pitchFamily="65" charset="-120"/>
              </a:rPr>
              <a:t>新之</a:t>
            </a:r>
            <a:r>
              <a:rPr lang="zh-TW" altLang="en-US" sz="5400" b="1" dirty="0" smtClean="0">
                <a:latin typeface="DFKai-SB" pitchFamily="65" charset="-120"/>
                <a:ea typeface="DFKai-SB" pitchFamily="65" charset="-120"/>
              </a:rPr>
              <a:t>歌</a:t>
            </a:r>
            <a:r>
              <a:rPr lang="en-US" altLang="zh-TW" sz="5400" b="1" dirty="0" smtClean="0">
                <a:latin typeface="DFKai-SB" pitchFamily="65" charset="-120"/>
                <a:ea typeface="DFKai-SB" pitchFamily="65" charset="-120"/>
              </a:rPr>
              <a:t>!</a:t>
            </a:r>
            <a:br>
              <a:rPr lang="en-US" altLang="zh-TW" sz="5400" b="1" dirty="0" smtClean="0">
                <a:latin typeface="DFKai-SB" pitchFamily="65" charset="-120"/>
                <a:ea typeface="DFKai-SB" pitchFamily="65" charset="-120"/>
              </a:rPr>
            </a:br>
            <a:r>
              <a:rPr lang="en-US" altLang="zh-TW" b="1" dirty="0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  <a:t> </a:t>
            </a:r>
            <a:r>
              <a:rPr lang="en-US" altLang="zh-TW" b="1" dirty="0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  <a:t/>
            </a:r>
            <a:br>
              <a:rPr lang="en-US" altLang="zh-TW" b="1" dirty="0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</a:br>
            <a:r>
              <a:rPr lang="en-US" altLang="zh-TW" b="1" dirty="0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  <a:t/>
            </a:r>
            <a:br>
              <a:rPr lang="en-US" altLang="zh-TW" b="1" dirty="0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</a:br>
            <a:endParaRPr lang="en-US" altLang="zh-TW" b="1" dirty="0" smtClean="0">
              <a:latin typeface="DFKai-SB" pitchFamily="65" charset="-120"/>
              <a:ea typeface="DFKai-SB" pitchFamily="65" charset="-120"/>
              <a:cs typeface="Microsoft Himalaya" panose="01010100010101010101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4993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1763" y="0"/>
            <a:ext cx="52260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188912"/>
            <a:ext cx="8763000" cy="5907088"/>
          </a:xfrm>
        </p:spPr>
        <p:txBody>
          <a:bodyPr rtlCol="0">
            <a:no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>
              <a:defRPr/>
            </a:pPr>
            <a:r>
              <a:rPr lang="en-US" altLang="zh-TW" sz="5400" b="1" dirty="0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  <a:t/>
            </a:r>
            <a:br>
              <a:rPr lang="en-US" altLang="zh-TW" sz="5400" b="1" dirty="0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</a:br>
            <a:r>
              <a:rPr lang="zh-TW" altLang="en-US" sz="5400" b="1" dirty="0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  <a:t>願大</a:t>
            </a:r>
            <a:r>
              <a:rPr lang="zh-TW" altLang="en-US" sz="5400" b="1" dirty="0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  <a:t>海與</a:t>
            </a:r>
            <a:r>
              <a:rPr lang="zh-TW" altLang="en-US" sz="5400" b="1" dirty="0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  <a:t>大水攏出大聲</a:t>
            </a:r>
            <a:r>
              <a:rPr lang="en-US" altLang="zh-TW" sz="5400" b="1" dirty="0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  <a:t>!</a:t>
            </a:r>
            <a:br>
              <a:rPr lang="en-US" altLang="zh-TW" sz="5400" b="1" dirty="0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</a:br>
            <a:r>
              <a:rPr lang="zh-TW" altLang="en-US" sz="5400" b="1" dirty="0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  <a:t>願眾山相與歡喜</a:t>
            </a:r>
            <a:r>
              <a:rPr lang="zh-TW" altLang="en-US" sz="5400" b="1" dirty="0" smtClean="0">
                <a:latin typeface="DFKai-SB" pitchFamily="65" charset="-120"/>
                <a:ea typeface="DFKai-SB" pitchFamily="65" charset="-120"/>
              </a:rPr>
              <a:t>唱歌</a:t>
            </a:r>
            <a:r>
              <a:rPr lang="en-US" altLang="zh-TW" sz="5400" b="1" dirty="0" smtClean="0">
                <a:latin typeface="DFKai-SB" pitchFamily="65" charset="-120"/>
                <a:ea typeface="DFKai-SB" pitchFamily="65" charset="-120"/>
              </a:rPr>
              <a:t>!</a:t>
            </a:r>
            <a:br>
              <a:rPr lang="en-US" altLang="zh-TW" sz="5400" b="1" dirty="0" smtClean="0">
                <a:latin typeface="DFKai-SB" pitchFamily="65" charset="-120"/>
                <a:ea typeface="DFKai-SB" pitchFamily="65" charset="-120"/>
              </a:rPr>
            </a:br>
            <a:r>
              <a:rPr lang="zh-TW" altLang="en-US" sz="5400" b="1" dirty="0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  <a:t>願</a:t>
            </a:r>
            <a:r>
              <a:rPr lang="zh-TW" altLang="en-US" sz="5400" b="1" dirty="0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  <a:t>眾天與全地</a:t>
            </a:r>
            <a:r>
              <a:rPr lang="zh-TW" altLang="en-US" sz="5400" b="1" dirty="0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  <a:t>歡</a:t>
            </a:r>
            <a:r>
              <a:rPr lang="zh-TW" altLang="en-US" sz="5400" b="1" dirty="0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  <a:t>喜快樂</a:t>
            </a:r>
            <a:r>
              <a:rPr lang="en-US" altLang="zh-TW" sz="5400" b="1" dirty="0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  <a:t/>
            </a:r>
            <a:br>
              <a:rPr lang="en-US" altLang="zh-TW" sz="5400" b="1" dirty="0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</a:br>
            <a:r>
              <a:rPr lang="zh-TW" altLang="en-US" sz="5400" b="1" dirty="0" smtClean="0"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en-US" sz="5400" b="1" dirty="0" smtClean="0">
                <a:latin typeface="DFKai-SB" pitchFamily="65" charset="-120"/>
                <a:ea typeface="DFKai-SB" pitchFamily="65" charset="-120"/>
              </a:rPr>
              <a:t>咱當盡力來讚美上帝</a:t>
            </a:r>
            <a:r>
              <a:rPr lang="en-US" altLang="zh-TW" sz="5400" b="1" dirty="0" smtClean="0">
                <a:latin typeface="DFKai-SB" pitchFamily="65" charset="-120"/>
                <a:ea typeface="DFKai-SB" pitchFamily="65" charset="-120"/>
              </a:rPr>
              <a:t>!</a:t>
            </a:r>
            <a:br>
              <a:rPr lang="en-US" altLang="zh-TW" sz="5400" b="1" dirty="0" smtClean="0">
                <a:latin typeface="DFKai-SB" pitchFamily="65" charset="-120"/>
                <a:ea typeface="DFKai-SB" pitchFamily="65" charset="-120"/>
              </a:rPr>
            </a:br>
            <a:r>
              <a:rPr lang="zh-TW" altLang="en-US" sz="5400" b="1" dirty="0" smtClean="0">
                <a:latin typeface="DFKai-SB" pitchFamily="65" charset="-120"/>
                <a:ea typeface="DFKai-SB" pitchFamily="65" charset="-120"/>
              </a:rPr>
              <a:t>宣揚祂的救贖</a:t>
            </a:r>
            <a:r>
              <a:rPr lang="en-US" altLang="zh-TW" sz="5400" b="1" dirty="0" smtClean="0">
                <a:latin typeface="DFKai-SB" pitchFamily="65" charset="-120"/>
                <a:ea typeface="DFKai-SB" pitchFamily="65" charset="-120"/>
              </a:rPr>
              <a:t>!</a:t>
            </a:r>
            <a:br>
              <a:rPr lang="en-US" altLang="zh-TW" sz="5400" b="1" dirty="0" smtClean="0">
                <a:latin typeface="DFKai-SB" pitchFamily="65" charset="-120"/>
                <a:ea typeface="DFKai-SB" pitchFamily="65" charset="-120"/>
              </a:rPr>
            </a:br>
            <a:r>
              <a:rPr lang="zh-TW" altLang="en-US" sz="5400" b="1" dirty="0" smtClean="0">
                <a:latin typeface="DFKai-SB" pitchFamily="65" charset="-120"/>
                <a:ea typeface="DFKai-SB" pitchFamily="65" charset="-120"/>
              </a:rPr>
              <a:t>顯明祂</a:t>
            </a:r>
            <a:r>
              <a:rPr lang="zh-TW" altLang="en-US" sz="5400" b="1" dirty="0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  <a:t>大榮光</a:t>
            </a:r>
            <a:r>
              <a:rPr lang="en-US" altLang="zh-TW" sz="5400" b="1" dirty="0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  <a:t>!</a:t>
            </a:r>
            <a:r>
              <a:rPr lang="en-US" altLang="zh-TW" sz="5400" b="1" dirty="0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  <a:t/>
            </a:r>
            <a:br>
              <a:rPr lang="en-US" altLang="zh-TW" sz="5400" b="1" dirty="0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</a:br>
            <a:endParaRPr lang="en-US" altLang="zh-TW" sz="5400" b="1" dirty="0" smtClean="0">
              <a:latin typeface="DFKai-SB" pitchFamily="65" charset="-120"/>
              <a:ea typeface="DFKai-SB" pitchFamily="65" charset="-120"/>
              <a:cs typeface="Microsoft Himalaya" panose="01010100010101010101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4993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1763" y="0"/>
            <a:ext cx="52260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188912"/>
            <a:ext cx="8763000" cy="5907088"/>
          </a:xfrm>
        </p:spPr>
        <p:txBody>
          <a:bodyPr rtlCol="0">
            <a:no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>
              <a:defRPr/>
            </a:pPr>
            <a:r>
              <a:rPr lang="en-US" altLang="zh-TW" sz="5400" b="1" dirty="0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  <a:t/>
            </a:r>
            <a:br>
              <a:rPr lang="en-US" altLang="zh-TW" sz="5400" b="1" dirty="0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</a:br>
            <a:r>
              <a:rPr lang="zh-TW" altLang="en-US" sz="5400" b="1" dirty="0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  <a:t>大聲</a:t>
            </a:r>
            <a:r>
              <a:rPr lang="zh-TW" altLang="en-US" sz="5400" b="1" dirty="0" smtClean="0">
                <a:latin typeface="DFKai-SB" pitchFamily="65" charset="-120"/>
                <a:ea typeface="DFKai-SB" pitchFamily="65" charset="-120"/>
              </a:rPr>
              <a:t>唱</a:t>
            </a:r>
            <a:r>
              <a:rPr lang="zh-TW" altLang="en-US" sz="5400" b="1" dirty="0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  <a:t>快</a:t>
            </a:r>
            <a:r>
              <a:rPr lang="zh-TW" altLang="en-US" sz="5400" b="1" dirty="0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  <a:t>樂</a:t>
            </a:r>
            <a:r>
              <a:rPr lang="zh-TW" altLang="en-US" sz="5400" dirty="0" smtClean="0"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詩歌</a:t>
            </a:r>
            <a:r>
              <a:rPr lang="en-US" altLang="zh-TW" sz="5400" b="1" dirty="0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  <a:t/>
            </a:r>
            <a:br>
              <a:rPr lang="en-US" altLang="zh-TW" sz="5400" b="1" dirty="0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</a:br>
            <a:r>
              <a:rPr lang="zh-TW" altLang="en-US" sz="5400" b="1" dirty="0" smtClean="0">
                <a:latin typeface="DFKai-SB" pitchFamily="65" charset="-120"/>
                <a:ea typeface="DFKai-SB" pitchFamily="65" charset="-120"/>
              </a:rPr>
              <a:t>當</a:t>
            </a:r>
            <a:r>
              <a:rPr lang="zh-TW" altLang="en-US" sz="5400" b="1" dirty="0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  <a:t>歡喜出聲 歡</a:t>
            </a:r>
            <a:r>
              <a:rPr lang="zh-TW" altLang="en-US" sz="5400" b="1" dirty="0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  <a:t>喜出聲</a:t>
            </a:r>
            <a:r>
              <a:rPr lang="en-US" altLang="zh-TW" sz="5400" b="1" dirty="0" smtClean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5400" b="1" dirty="0" smtClean="0">
                <a:latin typeface="DFKai-SB" pitchFamily="65" charset="-120"/>
                <a:ea typeface="DFKai-SB" pitchFamily="65" charset="-120"/>
              </a:rPr>
            </a:br>
            <a:r>
              <a:rPr lang="zh-TW" altLang="en-US" sz="5400" b="1" dirty="0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  <a:t>大聲</a:t>
            </a:r>
            <a:r>
              <a:rPr lang="zh-TW" altLang="en-US" sz="5400" b="1" dirty="0" smtClean="0">
                <a:latin typeface="DFKai-SB" pitchFamily="65" charset="-120"/>
                <a:ea typeface="DFKai-SB" pitchFamily="65" charset="-120"/>
              </a:rPr>
              <a:t>唱</a:t>
            </a:r>
            <a:r>
              <a:rPr lang="zh-TW" altLang="en-US" sz="5400" dirty="0" smtClean="0"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歌</a:t>
            </a:r>
            <a:r>
              <a:rPr lang="en-US" altLang="zh-TW" sz="5400" b="1" dirty="0" smtClean="0">
                <a:latin typeface="DFKai-SB" pitchFamily="65" charset="-120"/>
                <a:ea typeface="DFKai-SB" pitchFamily="65" charset="-120"/>
              </a:rPr>
              <a:t>! </a:t>
            </a:r>
            <a:r>
              <a:rPr lang="en-US" altLang="zh-TW" sz="5400" b="1" dirty="0" smtClean="0">
                <a:latin typeface="DFKai-SB" pitchFamily="65" charset="-120"/>
                <a:ea typeface="DFKai-SB" pitchFamily="65" charset="-120"/>
              </a:rPr>
              <a:t/>
            </a:r>
            <a:br>
              <a:rPr lang="en-US" altLang="zh-TW" sz="5400" b="1" dirty="0" smtClean="0">
                <a:latin typeface="DFKai-SB" pitchFamily="65" charset="-120"/>
                <a:ea typeface="DFKai-SB" pitchFamily="65" charset="-120"/>
              </a:rPr>
            </a:br>
            <a:r>
              <a:rPr lang="en-US" altLang="zh-TW" sz="5400" b="1" dirty="0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  <a:t>Can-</a:t>
            </a:r>
            <a:r>
              <a:rPr lang="en-US" altLang="zh-TW" sz="5400" b="1" dirty="0" err="1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  <a:t>ta</a:t>
            </a:r>
            <a:r>
              <a:rPr lang="en-US" altLang="zh-TW" sz="5400" b="1" dirty="0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  <a:t>-</a:t>
            </a:r>
            <a:r>
              <a:rPr lang="en-US" altLang="zh-TW" sz="5400" b="1" dirty="0" err="1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  <a:t>te</a:t>
            </a:r>
            <a:r>
              <a:rPr lang="en-US" altLang="zh-TW" sz="5400" b="1" dirty="0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  <a:t> Do-mi-no</a:t>
            </a:r>
            <a:br>
              <a:rPr lang="en-US" altLang="zh-TW" sz="5400" b="1" dirty="0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</a:br>
            <a:r>
              <a:rPr lang="en-US" altLang="zh-TW" sz="5400" b="1" dirty="0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  <a:t>Can-</a:t>
            </a:r>
            <a:r>
              <a:rPr lang="en-US" altLang="zh-TW" sz="5400" b="1" dirty="0" err="1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  <a:t>ti</a:t>
            </a:r>
            <a:r>
              <a:rPr lang="en-US" altLang="zh-TW" sz="5400" b="1" dirty="0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  <a:t>-cum no-</a:t>
            </a:r>
            <a:r>
              <a:rPr lang="en-US" altLang="zh-TW" sz="5400" b="1" dirty="0" err="1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  <a:t>vum</a:t>
            </a:r>
            <a:r>
              <a:rPr lang="en-US" altLang="zh-TW" sz="5400" b="1" dirty="0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  <a:t/>
            </a:r>
            <a:br>
              <a:rPr lang="en-US" altLang="zh-TW" sz="5400" b="1" dirty="0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</a:br>
            <a:r>
              <a:rPr lang="zh-TW" altLang="en-US" sz="5400" b="1" dirty="0" smtClean="0">
                <a:latin typeface="DFKai-SB" pitchFamily="65" charset="-120"/>
                <a:ea typeface="DFKai-SB" pitchFamily="65" charset="-120"/>
              </a:rPr>
              <a:t>恁當向耶和華唱新之歌</a:t>
            </a:r>
            <a:r>
              <a:rPr lang="en-US" altLang="zh-TW" sz="5400" b="1" dirty="0" smtClean="0">
                <a:latin typeface="DFKai-SB" pitchFamily="65" charset="-120"/>
                <a:ea typeface="DFKai-SB" pitchFamily="65" charset="-120"/>
              </a:rPr>
              <a:t>!</a:t>
            </a:r>
            <a:br>
              <a:rPr lang="en-US" altLang="zh-TW" sz="5400" b="1" dirty="0" smtClean="0">
                <a:latin typeface="DFKai-SB" pitchFamily="65" charset="-120"/>
                <a:ea typeface="DFKai-SB" pitchFamily="65" charset="-120"/>
              </a:rPr>
            </a:br>
            <a:r>
              <a:rPr lang="en-US" altLang="zh-TW" sz="5400" dirty="0" smtClean="0"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/>
            </a:r>
            <a:br>
              <a:rPr lang="en-US" altLang="zh-TW" sz="5400" dirty="0" smtClean="0"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</a:br>
            <a:endParaRPr lang="en-US" altLang="zh-TW" sz="5400" b="1" dirty="0" smtClean="0">
              <a:latin typeface="DFKai-SB" pitchFamily="65" charset="-120"/>
              <a:ea typeface="DFKai-SB" pitchFamily="65" charset="-120"/>
              <a:cs typeface="Microsoft Himalaya" panose="01010100010101010101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4993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1763" y="0"/>
            <a:ext cx="52260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188912"/>
            <a:ext cx="8763000" cy="5907088"/>
          </a:xfrm>
        </p:spPr>
        <p:txBody>
          <a:bodyPr rtlCol="0">
            <a:no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>
              <a:defRPr/>
            </a:pPr>
            <a:r>
              <a:rPr lang="en-US" altLang="zh-TW" b="1" dirty="0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  <a:t/>
            </a:r>
            <a:br>
              <a:rPr lang="en-US" altLang="zh-TW" b="1" dirty="0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</a:br>
            <a:r>
              <a:rPr lang="en-US" altLang="zh-TW" b="1" dirty="0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  <a:t/>
            </a:r>
            <a:br>
              <a:rPr lang="en-US" altLang="zh-TW" b="1" dirty="0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</a:br>
            <a:r>
              <a:rPr lang="en-US" altLang="zh-TW" sz="5400" b="1" dirty="0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  <a:t>Can-</a:t>
            </a:r>
            <a:r>
              <a:rPr lang="en-US" altLang="zh-TW" sz="5400" b="1" dirty="0" err="1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  <a:t>ta</a:t>
            </a:r>
            <a:r>
              <a:rPr lang="en-US" altLang="zh-TW" sz="5400" b="1" dirty="0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  <a:t>-</a:t>
            </a:r>
            <a:r>
              <a:rPr lang="en-US" altLang="zh-TW" sz="5400" b="1" dirty="0" err="1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  <a:t>te</a:t>
            </a:r>
            <a:r>
              <a:rPr lang="en-US" altLang="zh-TW" sz="5400" b="1" dirty="0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  <a:t> </a:t>
            </a:r>
            <a:r>
              <a:rPr lang="en-US" altLang="zh-TW" sz="5400" b="1" dirty="0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  <a:t>Do-mi-no</a:t>
            </a:r>
            <a:br>
              <a:rPr lang="en-US" altLang="zh-TW" sz="5400" b="1" dirty="0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</a:br>
            <a:r>
              <a:rPr lang="en-US" altLang="zh-TW" sz="5400" b="1" dirty="0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  <a:t>Can-</a:t>
            </a:r>
            <a:r>
              <a:rPr lang="en-US" altLang="zh-TW" sz="5400" b="1" dirty="0" err="1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  <a:t>ti</a:t>
            </a:r>
            <a:r>
              <a:rPr lang="en-US" altLang="zh-TW" sz="5400" b="1" dirty="0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  <a:t>-cum </a:t>
            </a:r>
            <a:r>
              <a:rPr lang="en-US" altLang="zh-TW" sz="5400" b="1" dirty="0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  <a:t>no-</a:t>
            </a:r>
            <a:r>
              <a:rPr lang="en-US" altLang="zh-TW" sz="5400" b="1" dirty="0" err="1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  <a:t>vum</a:t>
            </a:r>
            <a:r>
              <a:rPr lang="en-US" altLang="zh-TW" sz="5400" b="1" dirty="0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  <a:t/>
            </a:r>
            <a:br>
              <a:rPr lang="en-US" altLang="zh-TW" sz="5400" b="1" dirty="0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</a:br>
            <a:r>
              <a:rPr lang="en-US" altLang="zh-TW" sz="5400" b="1" dirty="0" err="1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  <a:t>om-nis</a:t>
            </a:r>
            <a:r>
              <a:rPr lang="en-US" altLang="zh-TW" sz="5400" b="1" dirty="0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  <a:t> </a:t>
            </a:r>
            <a:r>
              <a:rPr lang="en-US" altLang="zh-TW" sz="5400" b="1" dirty="0" err="1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  <a:t>ter-ra</a:t>
            </a:r>
            <a:r>
              <a:rPr lang="en-US" altLang="zh-TW" sz="5400" b="1" dirty="0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  <a:t/>
            </a:r>
            <a:br>
              <a:rPr lang="en-US" altLang="zh-TW" sz="5400" b="1" dirty="0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</a:br>
            <a:r>
              <a:rPr lang="zh-TW" altLang="en-US" sz="5400" b="1" dirty="0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  <a:t>全地</a:t>
            </a:r>
            <a:r>
              <a:rPr lang="zh-TW" altLang="en-US" sz="5400" b="1" dirty="0" smtClean="0">
                <a:latin typeface="DFKai-SB" pitchFamily="65" charset="-120"/>
                <a:ea typeface="DFKai-SB" pitchFamily="65" charset="-120"/>
              </a:rPr>
              <a:t>向主唱</a:t>
            </a:r>
            <a:r>
              <a:rPr lang="zh-TW" altLang="en-US" sz="5400" b="1" dirty="0" smtClean="0">
                <a:latin typeface="DFKai-SB" pitchFamily="65" charset="-120"/>
                <a:ea typeface="DFKai-SB" pitchFamily="65" charset="-120"/>
              </a:rPr>
              <a:t>新之</a:t>
            </a:r>
            <a:r>
              <a:rPr lang="zh-TW" altLang="en-US" sz="5400" b="1" dirty="0" smtClean="0">
                <a:latin typeface="DFKai-SB" pitchFamily="65" charset="-120"/>
                <a:ea typeface="DFKai-SB" pitchFamily="65" charset="-120"/>
              </a:rPr>
              <a:t>歌</a:t>
            </a:r>
            <a:r>
              <a:rPr lang="en-US" altLang="zh-TW" sz="5400" b="1" dirty="0" smtClean="0">
                <a:latin typeface="DFKai-SB" pitchFamily="65" charset="-120"/>
                <a:ea typeface="DFKai-SB" pitchFamily="65" charset="-120"/>
              </a:rPr>
              <a:t>!</a:t>
            </a:r>
            <a:r>
              <a:rPr lang="en-US" altLang="zh-TW" sz="5400" b="1" dirty="0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  <a:t/>
            </a:r>
            <a:br>
              <a:rPr lang="en-US" altLang="zh-TW" sz="5400" b="1" dirty="0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</a:br>
            <a:r>
              <a:rPr lang="en-US" altLang="zh-TW" sz="5400" b="1" dirty="0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  <a:t> </a:t>
            </a:r>
            <a:r>
              <a:rPr lang="en-US" altLang="zh-TW" sz="5400" b="1" dirty="0" err="1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  <a:t>om-nis</a:t>
            </a:r>
            <a:r>
              <a:rPr lang="en-US" altLang="zh-TW" sz="5400" b="1" dirty="0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  <a:t> </a:t>
            </a:r>
            <a:r>
              <a:rPr lang="en-US" altLang="zh-TW" sz="5400" b="1" dirty="0" err="1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  <a:t>ter-ra</a:t>
            </a:r>
            <a:r>
              <a:rPr lang="en-US" altLang="zh-TW" sz="5400" b="1" dirty="0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  <a:t> </a:t>
            </a:r>
            <a:r>
              <a:rPr lang="en-US" altLang="zh-TW" sz="5400" b="1" dirty="0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  <a:t/>
            </a:r>
            <a:br>
              <a:rPr lang="en-US" altLang="zh-TW" sz="5400" b="1" dirty="0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</a:br>
            <a:r>
              <a:rPr lang="zh-TW" altLang="en-US" sz="5400" b="1" dirty="0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  <a:t>全地</a:t>
            </a:r>
            <a:r>
              <a:rPr lang="zh-TW" altLang="en-US" sz="5400" b="1" dirty="0" smtClean="0">
                <a:latin typeface="DFKai-SB" pitchFamily="65" charset="-120"/>
                <a:ea typeface="DFKai-SB" pitchFamily="65" charset="-120"/>
              </a:rPr>
              <a:t>向主唱新之歌</a:t>
            </a:r>
            <a:r>
              <a:rPr lang="en-US" altLang="zh-TW" sz="5400" b="1" dirty="0" smtClean="0">
                <a:latin typeface="DFKai-SB" pitchFamily="65" charset="-120"/>
                <a:ea typeface="DFKai-SB" pitchFamily="65" charset="-120"/>
              </a:rPr>
              <a:t>!</a:t>
            </a:r>
            <a:br>
              <a:rPr lang="en-US" altLang="zh-TW" sz="5400" b="1" dirty="0" smtClean="0">
                <a:latin typeface="DFKai-SB" pitchFamily="65" charset="-120"/>
                <a:ea typeface="DFKai-SB" pitchFamily="65" charset="-120"/>
              </a:rPr>
            </a:br>
            <a:r>
              <a:rPr lang="zh-TW" altLang="en-US" sz="5400" b="1" dirty="0" smtClean="0">
                <a:latin typeface="DFKai-SB" pitchFamily="65" charset="-120"/>
                <a:ea typeface="DFKai-SB" pitchFamily="65" charset="-120"/>
              </a:rPr>
              <a:t>唱歌</a:t>
            </a:r>
            <a:r>
              <a:rPr lang="en-US" altLang="zh-TW" sz="5400" b="1" dirty="0" smtClean="0">
                <a:latin typeface="DFKai-SB" pitchFamily="65" charset="-120"/>
                <a:ea typeface="DFKai-SB" pitchFamily="65" charset="-120"/>
              </a:rPr>
              <a:t>!</a:t>
            </a:r>
            <a:r>
              <a:rPr lang="zh-TW" altLang="en-US" sz="5400" b="1" dirty="0" smtClean="0">
                <a:latin typeface="DFKai-SB" pitchFamily="65" charset="-120"/>
                <a:ea typeface="DFKai-SB" pitchFamily="65" charset="-120"/>
              </a:rPr>
              <a:t> 讚美主耶</a:t>
            </a:r>
            <a:r>
              <a:rPr lang="zh-TW" altLang="en-US" sz="5400" b="1" dirty="0" smtClean="0">
                <a:latin typeface="DFKai-SB" pitchFamily="65" charset="-120"/>
                <a:ea typeface="DFKai-SB" pitchFamily="65" charset="-120"/>
              </a:rPr>
              <a:t>和華</a:t>
            </a:r>
            <a:r>
              <a:rPr lang="en-US" altLang="zh-TW" sz="5400" b="1" dirty="0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  <a:t/>
            </a:r>
            <a:br>
              <a:rPr lang="en-US" altLang="zh-TW" sz="5400" b="1" dirty="0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</a:br>
            <a:r>
              <a:rPr lang="en-US" altLang="zh-TW" b="1" dirty="0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  <a:t/>
            </a:r>
            <a:br>
              <a:rPr lang="en-US" altLang="zh-TW" b="1" dirty="0" smtClean="0">
                <a:latin typeface="DFKai-SB" pitchFamily="65" charset="-120"/>
                <a:ea typeface="DFKai-SB" pitchFamily="65" charset="-120"/>
                <a:cs typeface="Microsoft Himalaya" panose="01010100010101010101" pitchFamily="2" charset="0"/>
              </a:rPr>
            </a:br>
            <a:endParaRPr lang="en-US" altLang="zh-TW" b="1" dirty="0" smtClean="0">
              <a:latin typeface="DFKai-SB" pitchFamily="65" charset="-120"/>
              <a:ea typeface="DFKai-SB" pitchFamily="65" charset="-120"/>
              <a:cs typeface="Microsoft Himalaya" panose="01010100010101010101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4993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</Words>
  <Application>Microsoft Office PowerPoint</Application>
  <PresentationFormat>On-screen Show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快樂詩歌 A JUBILANT SONG </vt:lpstr>
      <vt:lpstr>  Can-ta-te Do-mi-no Can-ti-cum no-vum 恁當向耶和華唱新之歌!  Can-ta-te Do-mi-no Can-ti-cum no-vum om-nis ter-ra 全地向主唱新之歌!  </vt:lpstr>
      <vt:lpstr>  Can-ta-te Do-mi-no Can-ti-cum no-vum 恁當向耶和華唱新之歌!  Can-ta-te Do-mi-no Can-ti-cum no-vum om-nis ter-ra 全地向主唱新之歌!    </vt:lpstr>
      <vt:lpstr> 願大海與大水攏出大聲! 願眾山相與歡喜唱歌! 願眾天與全地歡喜快樂  咱當盡力來讚美上帝! 宣揚祂的救贖! 顯明祂大榮光! </vt:lpstr>
      <vt:lpstr> 大聲唱快樂詩歌 當歡喜出聲 歡喜出聲 大聲唱歌!  Can-ta-te Do-mi-no Can-ti-cum no-vum 恁當向耶和華唱新之歌!  </vt:lpstr>
      <vt:lpstr>  Can-ta-te Do-mi-no Can-ti-cum no-vum om-nis ter-ra 全地向主唱新之歌!  om-nis ter-ra  全地向主唱新之歌! 唱歌! 讚美主耶和華 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快樂詩歌 A JUBILANT SONG </dc:title>
  <dc:creator>user</dc:creator>
  <cp:lastModifiedBy>user</cp:lastModifiedBy>
  <cp:revision>6</cp:revision>
  <dcterms:created xsi:type="dcterms:W3CDTF">2020-02-22T06:18:40Z</dcterms:created>
  <dcterms:modified xsi:type="dcterms:W3CDTF">2020-02-22T22:55:30Z</dcterms:modified>
</cp:coreProperties>
</file>