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426" r:id="rId2"/>
    <p:sldId id="2427" r:id="rId3"/>
    <p:sldId id="2428" r:id="rId4"/>
    <p:sldId id="242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2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0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4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9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1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0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9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6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68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564905"/>
            <a:ext cx="8074968" cy="1470025"/>
          </a:xfrm>
        </p:spPr>
        <p:txBody>
          <a:bodyPr>
            <a:normAutofit/>
          </a:bodyPr>
          <a:lstStyle/>
          <a:p>
            <a:r>
              <a:rPr lang="en-US" altLang="zh-TW" dirty="0"/>
              <a:t> </a:t>
            </a: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1219200"/>
            <a:ext cx="670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6000" kern="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主引導我一生路程</a:t>
            </a:r>
            <a:br>
              <a:rPr lang="en-US" altLang="zh-TW" sz="6000" kern="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kern="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kern="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聖歌隊</a:t>
            </a:r>
            <a:r>
              <a:rPr lang="en-US" altLang="zh-TW" sz="4800" kern="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800" kern="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獻詩</a:t>
            </a:r>
            <a:endParaRPr lang="en-US" sz="4800" kern="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3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5680" y="457200"/>
            <a:ext cx="6766520" cy="5867400"/>
          </a:xfrm>
        </p:spPr>
        <p:txBody>
          <a:bodyPr>
            <a:noAutofit/>
          </a:bodyPr>
          <a:lstStyle/>
          <a:p>
            <a:r>
              <a:rPr lang="en-US" altLang="zh-TW" sz="4800" dirty="0">
                <a:solidFill>
                  <a:srgbClr val="FFFF00"/>
                </a:solidFill>
              </a:rPr>
              <a:t>1. 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主引導我一生路程，主以外豈有所求？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時刻得主引導保守，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豈敢訝疑主溫柔？ 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主賜平安屬天福氣，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靠信心與主居起！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我深信無論啥代誌。</a:t>
            </a:r>
            <a:r>
              <a:rPr lang="zh-TW" altLang="en-US" sz="4800" dirty="0"/>
              <a:t> </a:t>
            </a:r>
            <a:br>
              <a:rPr lang="en-US" altLang="zh-TW" sz="4800" dirty="0"/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主使各項美無比。</a:t>
            </a:r>
            <a:endParaRPr lang="en-US" sz="48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95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5680" y="457200"/>
            <a:ext cx="6766520" cy="5867400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主引導我一生路程，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坎坷路中主作伴，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試煉中有恩惠充滿，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用活命米糧飼我，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我腳步雖有時搖泏，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我心肝愛得止渴，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救主做我拯救石磐，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湧出喜樂之活泉。</a:t>
            </a:r>
          </a:p>
        </p:txBody>
      </p:sp>
    </p:spTree>
    <p:extLst>
      <p:ext uri="{BB962C8B-B14F-4D97-AF65-F5344CB8AC3E}">
        <p14:creationId xmlns:p14="http://schemas.microsoft.com/office/powerpoint/2010/main" val="312396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7452320" cy="58674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主引導我一生路程，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主仁愛極其豐富，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完全平安主欲賞賜，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於天頂我父之厝；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彼日我欲變作光明，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展翼飛榮光天庭，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於彼歡喜吟詩無停，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耶穌引導我一生。我一生</a:t>
            </a:r>
          </a:p>
        </p:txBody>
      </p:sp>
    </p:spTree>
    <p:extLst>
      <p:ext uri="{BB962C8B-B14F-4D97-AF65-F5344CB8AC3E}">
        <p14:creationId xmlns:p14="http://schemas.microsoft.com/office/powerpoint/2010/main" val="40180774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DFKai-SB</vt:lpstr>
      <vt:lpstr>DFKai-SB</vt:lpstr>
      <vt:lpstr>Arial</vt:lpstr>
      <vt:lpstr>Calibri</vt:lpstr>
      <vt:lpstr>3_Office Theme</vt:lpstr>
      <vt:lpstr> </vt:lpstr>
      <vt:lpstr>1. 主引導我一生路程，主以外豈有所求？ 時刻得主引導保守， 豈敢訝疑主溫柔？  主賜平安屬天福氣， 靠信心與主居起！ 我深信無論啥代誌。  主使各項美無比。</vt:lpstr>
      <vt:lpstr>2.主引導我一生路程， 坎坷路中主作伴，  試煉中有恩惠充滿， 用活命米糧飼我，  我腳步雖有時搖泏， 我心肝愛得止渴，  救主做我拯救石磐， 湧出喜樂之活泉。</vt:lpstr>
      <vt:lpstr>主引導我一生路程， 主仁愛極其豐富，  完全平安主欲賞賜， 於天頂我父之厝；  彼日我欲變作光明， 展翼飛榮光天庭，  於彼歡喜吟詩無停， 耶穌引導我一生。我一生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FPCOC</dc:creator>
  <cp:lastModifiedBy>FPCOC</cp:lastModifiedBy>
  <cp:revision>1</cp:revision>
  <dcterms:created xsi:type="dcterms:W3CDTF">2020-03-03T05:28:13Z</dcterms:created>
  <dcterms:modified xsi:type="dcterms:W3CDTF">2020-03-03T05:28:46Z</dcterms:modified>
</cp:coreProperties>
</file>