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0" r:id="rId2"/>
    <p:sldId id="3152" r:id="rId3"/>
    <p:sldId id="3153" r:id="rId4"/>
    <p:sldId id="3154" r:id="rId5"/>
    <p:sldId id="3148" r:id="rId6"/>
    <p:sldId id="3155" r:id="rId7"/>
    <p:sldId id="3151" r:id="rId8"/>
    <p:sldId id="3157" r:id="rId9"/>
    <p:sldId id="3150" r:id="rId10"/>
    <p:sldId id="31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00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00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6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7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0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0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89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9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7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26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0A23C-0978-44CF-92D9-76F9CBC1FA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FEFB-CC04-4CBC-B404-F0070C08F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70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1125415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52600"/>
            <a:ext cx="9144000" cy="2362200"/>
          </a:xfrm>
        </p:spPr>
        <p:txBody>
          <a:bodyPr>
            <a:normAutofit lnSpcReduction="10000"/>
          </a:bodyPr>
          <a:lstStyle/>
          <a:p>
            <a:r>
              <a:rPr lang="zh-TW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獻詩</a:t>
            </a:r>
            <a:endParaRPr lang="en-US" altLang="zh-TW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800" b="1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主成萬項奧妙</a:t>
            </a:r>
            <a:endParaRPr lang="en-US" altLang="zh-TW" sz="4800" b="1" u="dbl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4800" b="1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All This and More</a:t>
            </a:r>
            <a:endParaRPr lang="en-US" sz="4800" b="1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zh-TW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4822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0"/>
            <a:ext cx="88392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無比的疼無限的疼</a:t>
            </a:r>
            <a:r>
              <a:rPr lang="en-US" sz="39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9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無比的疼無限的疼</a:t>
            </a:r>
            <a:r>
              <a:rPr lang="en-US" sz="39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Unending love and Gratitude</a:t>
            </a:r>
          </a:p>
          <a:p>
            <a:pPr marL="0" indent="0" algn="ctr">
              <a:buNone/>
            </a:pPr>
            <a:r>
              <a:rPr lang="zh-TW" altLang="en-US" sz="43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主欲賞賜互你與我</a:t>
            </a:r>
            <a:endParaRPr lang="en-US" altLang="zh-TW" sz="43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sz="43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All this and more I give to You</a:t>
            </a:r>
          </a:p>
          <a:p>
            <a:pPr marL="0" indent="0" algn="ctr">
              <a:buNone/>
            </a:pPr>
            <a:r>
              <a:rPr lang="zh-TW" altLang="en-US" sz="43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主欲賞賜互你與我</a:t>
            </a:r>
            <a:endParaRPr lang="en-US" altLang="zh-TW" sz="43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sz="43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All this and more I give to You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77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382000" cy="563562"/>
          </a:xfrm>
        </p:spPr>
        <p:txBody>
          <a:bodyPr>
            <a:normAutofit fontScale="90000"/>
          </a:bodyPr>
          <a:lstStyle/>
          <a:p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主成萬項奧妙 </a:t>
            </a:r>
            <a:r>
              <a:rPr lang="en-US" altLang="zh-TW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All This and More</a:t>
            </a:r>
            <a:endParaRPr lang="en-US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8839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清早露水美妙世界，天頂的日頭照光明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 gentle dawn, a world so new,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 sun to grace a sky so blue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極大向望對心底出，咱著用信心相款待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 hope so bright to shine within,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To teach a heart to trust again.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53600" y="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3200" dirty="0">
                <a:solidFill>
                  <a:srgbClr val="0000FF"/>
                </a:solidFill>
                <a:latin typeface="Calibri"/>
                <a:ea typeface="全真楷書" pitchFamily="49" charset="-12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8569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382000" cy="563562"/>
          </a:xfrm>
        </p:spPr>
        <p:txBody>
          <a:bodyPr>
            <a:normAutofit fontScale="90000"/>
          </a:bodyPr>
          <a:lstStyle/>
          <a:p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主成萬項奧妙 </a:t>
            </a:r>
            <a:r>
              <a:rPr lang="en-US" altLang="zh-TW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All This and More</a:t>
            </a:r>
            <a:endParaRPr lang="en-US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8839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恬靜暗暝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恬靜暗暝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顧我靈魂，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 night so still to sooth a soul</a:t>
            </a:r>
          </a:p>
          <a:p>
            <a:pPr marL="0" indent="0" algn="ctr">
              <a:buNone/>
            </a:pPr>
            <a:r>
              <a:rPr lang="en-US" altLang="zh-TW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(A night so still to sooth a soul)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通得保守免驚兇惡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通得保守免驚兇惡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 shelter warm to shield the cold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(A shelter warm to shield the cold)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53600" y="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3200" dirty="0">
                <a:solidFill>
                  <a:srgbClr val="0000FF"/>
                </a:solidFill>
                <a:latin typeface="Calibri"/>
                <a:ea typeface="全真楷書" pitchFamily="49" charset="-12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8336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382000" cy="563562"/>
          </a:xfrm>
        </p:spPr>
        <p:txBody>
          <a:bodyPr>
            <a:normAutofit fontScale="90000"/>
          </a:bodyPr>
          <a:lstStyle/>
          <a:p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主成萬項奧妙 </a:t>
            </a:r>
            <a:r>
              <a:rPr lang="en-US" altLang="zh-TW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All This and More</a:t>
            </a:r>
            <a:endParaRPr lang="en-US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88392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星光映映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星光映映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奇妙無比，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 star-lit sky, a holy view</a:t>
            </a:r>
          </a:p>
          <a:p>
            <a:pPr marL="0" indent="0" algn="ctr">
              <a:buNone/>
            </a:pPr>
            <a:r>
              <a:rPr lang="en-US" altLang="zh-TW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(A star-lit sky, a holy view)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萬項是對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是對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主來造成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All this and more I find in you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(All this I find in you)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53600" y="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3200" dirty="0">
                <a:solidFill>
                  <a:srgbClr val="0000FF"/>
                </a:solidFill>
                <a:latin typeface="Calibri"/>
                <a:ea typeface="全真楷書" pitchFamily="49" charset="-12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7068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382000" cy="563562"/>
          </a:xfrm>
        </p:spPr>
        <p:txBody>
          <a:bodyPr>
            <a:normAutofit fontScale="90000"/>
          </a:bodyPr>
          <a:lstStyle/>
          <a:p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主成萬項奧妙</a:t>
            </a:r>
            <a:r>
              <a:rPr lang="en-US" altLang="zh-TW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All This and More</a:t>
            </a:r>
            <a:endParaRPr lang="en-US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8839200" cy="5638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主的疼逐時充滿對日到暝永無停止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Day and night Your love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Remains a shining light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 burning flame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無論歡喜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歡喜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或是痛苦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主的疼痛永遠袂變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In times of joy, in times of pain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Your love is here with me the same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53600" y="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3200" dirty="0">
                <a:solidFill>
                  <a:srgbClr val="0000FF"/>
                </a:solidFill>
                <a:latin typeface="Calibri"/>
                <a:ea typeface="全真楷書" pitchFamily="49" charset="-12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0446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382000" cy="563562"/>
          </a:xfrm>
        </p:spPr>
        <p:txBody>
          <a:bodyPr>
            <a:normAutofit fontScale="90000"/>
          </a:bodyPr>
          <a:lstStyle/>
          <a:p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主成萬項奧妙</a:t>
            </a:r>
            <a:r>
              <a:rPr lang="en-US" altLang="zh-TW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u="dbl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All This and More</a:t>
            </a:r>
            <a:endParaRPr lang="en-US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8839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清早露水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清早露水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美妙世界，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萬項是對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是對</a:t>
            </a: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主來造成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 gentle dawn, a world so new,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All this and more I find in you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(All this I find in you)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53600" y="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3200" dirty="0">
                <a:solidFill>
                  <a:srgbClr val="0000FF"/>
                </a:solidFill>
                <a:latin typeface="Calibri"/>
                <a:ea typeface="全真楷書" pitchFamily="49" charset="-12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7669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76200"/>
            <a:ext cx="8839200" cy="647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救主俯落聽謳咾的歌聲，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鑒納阮對祢的懇求</a:t>
            </a: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O </a:t>
            </a:r>
            <a:r>
              <a:rPr lang="en-US" altLang="zh-TW" sz="4000" dirty="0" err="1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Lord,hear</a:t>
            </a:r>
            <a:r>
              <a:rPr lang="en-US" altLang="zh-TW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the song and the</a:t>
            </a:r>
          </a:p>
          <a:p>
            <a:pPr marL="0" indent="0" algn="ctr">
              <a:buNone/>
            </a:pPr>
            <a:r>
              <a:rPr lang="en-US" altLang="zh-TW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Faithful prayer of a soul which is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無論我出我入主疼痛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包圍信實通得自由，得自由</a:t>
            </a:r>
            <a:endParaRPr lang="en-US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Wherever I go, love will find me </a:t>
            </a:r>
            <a:r>
              <a:rPr lang="en-US" sz="3600" dirty="0" err="1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there,And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truth will set me free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Set me free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53600" y="-5051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3200" dirty="0">
                <a:solidFill>
                  <a:srgbClr val="0000FF"/>
                </a:solidFill>
                <a:latin typeface="Calibri"/>
                <a:ea typeface="全真楷書" pitchFamily="49" charset="-12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25444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04800"/>
            <a:ext cx="8839200" cy="624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至好朋友與我同行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至好朋友與我同行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 friend so kind to walk beside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用祂教示做我準繩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用祂教示做我準繩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 hand so strong to be my guide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信實公義我通倚靠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信實公義我通倚靠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Faith so sure to see me through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所有一切只有主會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這一切只有主會</a:t>
            </a: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This and more I find in you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53600" y="-5051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3200" dirty="0">
                <a:solidFill>
                  <a:srgbClr val="0000FF"/>
                </a:solidFill>
                <a:latin typeface="Calibri"/>
                <a:ea typeface="全真楷書" pitchFamily="49" charset="-12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8167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5000">
              <a:schemeClr val="tx1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2400"/>
            <a:ext cx="88392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主的疼逐時充滿，對日到暝永無停止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Day and night Your love remains</a:t>
            </a:r>
          </a:p>
          <a:p>
            <a:pPr marL="0" indent="0" algn="ctr">
              <a:buNone/>
            </a:pPr>
            <a:r>
              <a:rPr lang="en-US" altLang="zh-TW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 shining light, a burning flame.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無論歡喜或是痛苦主的疼痛永遠袂變</a:t>
            </a: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In times of joy, in times of pain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53600" y="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3200" dirty="0">
                <a:solidFill>
                  <a:srgbClr val="0000FF"/>
                </a:solidFill>
                <a:latin typeface="Calibri"/>
                <a:ea typeface="全真楷書" pitchFamily="49" charset="-12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39988405"/>
      </p:ext>
    </p:extLst>
  </p:cSld>
  <p:clrMapOvr>
    <a:masterClrMapping/>
  </p:clrMapOvr>
</p:sld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DFKai-SB</vt:lpstr>
      <vt:lpstr>Arial</vt:lpstr>
      <vt:lpstr>Calibri</vt:lpstr>
      <vt:lpstr>8_Office Theme</vt:lpstr>
      <vt:lpstr> </vt:lpstr>
      <vt:lpstr>主成萬項奧妙 - All This and More</vt:lpstr>
      <vt:lpstr>主成萬項奧妙 - All This and More</vt:lpstr>
      <vt:lpstr>主成萬項奧妙 - All This and More</vt:lpstr>
      <vt:lpstr>主成萬項奧妙- All This and More</vt:lpstr>
      <vt:lpstr>主成萬項奧妙- All This and More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FPCOC</dc:creator>
  <cp:lastModifiedBy>FPCOC</cp:lastModifiedBy>
  <cp:revision>1</cp:revision>
  <dcterms:created xsi:type="dcterms:W3CDTF">2020-03-09T02:56:49Z</dcterms:created>
  <dcterms:modified xsi:type="dcterms:W3CDTF">2020-03-09T02:57:12Z</dcterms:modified>
</cp:coreProperties>
</file>