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2"/>
  </p:notesMasterIdLst>
  <p:handoutMasterIdLst>
    <p:handoutMasterId r:id="rId13"/>
  </p:handoutMasterIdLst>
  <p:sldIdLst>
    <p:sldId id="426" r:id="rId2"/>
    <p:sldId id="430" r:id="rId3"/>
    <p:sldId id="446" r:id="rId4"/>
    <p:sldId id="431" r:id="rId5"/>
    <p:sldId id="450" r:id="rId6"/>
    <p:sldId id="458" r:id="rId7"/>
    <p:sldId id="459" r:id="rId8"/>
    <p:sldId id="457" r:id="rId9"/>
    <p:sldId id="453" r:id="rId10"/>
    <p:sldId id="46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00"/>
    <a:srgbClr val="692F03"/>
    <a:srgbClr val="A50021"/>
    <a:srgbClr val="1F1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532" autoAdjust="0"/>
  </p:normalViewPr>
  <p:slideViewPr>
    <p:cSldViewPr>
      <p:cViewPr varScale="1">
        <p:scale>
          <a:sx n="65" d="100"/>
          <a:sy n="65" d="100"/>
        </p:scale>
        <p:origin x="-156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220E38-9209-4859-9D13-0F83039D9FBD}" type="doc">
      <dgm:prSet loTypeId="urn:microsoft.com/office/officeart/2005/8/layout/arrow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4A964C4-A7F7-4A5D-8B0C-F5EF446941E5}">
      <dgm:prSet phldrT="[Text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恩典及慈悲</a:t>
          </a:r>
          <a:endParaRPr lang="en-US" altLang="zh-TW" b="1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r>
            <a:rPr lang="zh-TW" alt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的確隨我</a:t>
          </a:r>
          <a:endParaRPr lang="en-US" altLang="zh-TW" b="1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r>
            <a:rPr lang="zh-TW" alt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到一世人</a:t>
          </a:r>
          <a:endParaRPr lang="en-US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81F7F277-A612-4F60-B1FF-1070ECB37C78}" type="parTrans" cxnId="{D22BF713-5DC5-4C22-87E5-F4DCB8D9F47F}">
      <dgm:prSet/>
      <dgm:spPr/>
      <dgm:t>
        <a:bodyPr/>
        <a:lstStyle/>
        <a:p>
          <a:endParaRPr lang="en-US"/>
        </a:p>
      </dgm:t>
    </dgm:pt>
    <dgm:pt modelId="{2B5975C9-6A16-4E93-A0FC-2AB9F0FDE61D}" type="sibTrans" cxnId="{D22BF713-5DC5-4C22-87E5-F4DCB8D9F47F}">
      <dgm:prSet/>
      <dgm:spPr/>
      <dgm:t>
        <a:bodyPr/>
        <a:lstStyle/>
        <a:p>
          <a:endParaRPr lang="en-US"/>
        </a:p>
      </dgm:t>
    </dgm:pt>
    <dgm:pt modelId="{CFA59C66-5A04-4493-A506-FFA756502F6B}">
      <dgm:prSet phldrT="[Text]"/>
      <dgm:spPr/>
      <dgm:t>
        <a:bodyPr/>
        <a:lstStyle/>
        <a:p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掃羅聽見、便在瑪雲的曠野追趕大衛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BA38A87F-28F7-434E-8E19-2E412C0EEC58}" type="parTrans" cxnId="{3EA29F8E-DEAA-4E92-9141-B3ACDCDF1F34}">
      <dgm:prSet/>
      <dgm:spPr/>
      <dgm:t>
        <a:bodyPr/>
        <a:lstStyle/>
        <a:p>
          <a:endParaRPr lang="en-US"/>
        </a:p>
      </dgm:t>
    </dgm:pt>
    <dgm:pt modelId="{FC91BB4E-F077-4D90-882C-0122267CDF73}" type="sibTrans" cxnId="{3EA29F8E-DEAA-4E92-9141-B3ACDCDF1F34}">
      <dgm:prSet/>
      <dgm:spPr/>
      <dgm:t>
        <a:bodyPr/>
        <a:lstStyle/>
        <a:p>
          <a:endParaRPr lang="en-US"/>
        </a:p>
      </dgm:t>
    </dgm:pt>
    <dgm:pt modelId="{47C23FC1-5DEA-431F-9024-33581BF05D4D}" type="pres">
      <dgm:prSet presAssocID="{C7220E38-9209-4859-9D13-0F83039D9F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1BCB5D-EA1C-462A-B78F-926147223B92}" type="pres">
      <dgm:prSet presAssocID="{F4A964C4-A7F7-4A5D-8B0C-F5EF446941E5}" presName="arrow" presStyleLbl="node1" presStyleIdx="0" presStyleCnt="2" custScaleY="1002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3B749-2728-4617-B556-3711B7DF7017}" type="pres">
      <dgm:prSet presAssocID="{CFA59C66-5A04-4493-A506-FFA756502F6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4FE844-5411-4E9A-A19E-AA8C2D8545EF}" type="presOf" srcId="{F4A964C4-A7F7-4A5D-8B0C-F5EF446941E5}" destId="{871BCB5D-EA1C-462A-B78F-926147223B92}" srcOrd="0" destOrd="0" presId="urn:microsoft.com/office/officeart/2005/8/layout/arrow5"/>
    <dgm:cxn modelId="{D22BF713-5DC5-4C22-87E5-F4DCB8D9F47F}" srcId="{C7220E38-9209-4859-9D13-0F83039D9FBD}" destId="{F4A964C4-A7F7-4A5D-8B0C-F5EF446941E5}" srcOrd="0" destOrd="0" parTransId="{81F7F277-A612-4F60-B1FF-1070ECB37C78}" sibTransId="{2B5975C9-6A16-4E93-A0FC-2AB9F0FDE61D}"/>
    <dgm:cxn modelId="{C3676992-A8BA-4AA5-9F45-896863174B62}" type="presOf" srcId="{CFA59C66-5A04-4493-A506-FFA756502F6B}" destId="{0BA3B749-2728-4617-B556-3711B7DF7017}" srcOrd="0" destOrd="0" presId="urn:microsoft.com/office/officeart/2005/8/layout/arrow5"/>
    <dgm:cxn modelId="{3EA29F8E-DEAA-4E92-9141-B3ACDCDF1F34}" srcId="{C7220E38-9209-4859-9D13-0F83039D9FBD}" destId="{CFA59C66-5A04-4493-A506-FFA756502F6B}" srcOrd="1" destOrd="0" parTransId="{BA38A87F-28F7-434E-8E19-2E412C0EEC58}" sibTransId="{FC91BB4E-F077-4D90-882C-0122267CDF73}"/>
    <dgm:cxn modelId="{6477EAF7-942B-4939-B3AD-5170F2D70075}" type="presOf" srcId="{C7220E38-9209-4859-9D13-0F83039D9FBD}" destId="{47C23FC1-5DEA-431F-9024-33581BF05D4D}" srcOrd="0" destOrd="0" presId="urn:microsoft.com/office/officeart/2005/8/layout/arrow5"/>
    <dgm:cxn modelId="{AD61C4F2-5694-4EC1-A1CD-CB1B1EED5D16}" type="presParOf" srcId="{47C23FC1-5DEA-431F-9024-33581BF05D4D}" destId="{871BCB5D-EA1C-462A-B78F-926147223B92}" srcOrd="0" destOrd="0" presId="urn:microsoft.com/office/officeart/2005/8/layout/arrow5"/>
    <dgm:cxn modelId="{B4CC7B2E-81AF-448A-ABA0-1F67BA9B2453}" type="presParOf" srcId="{47C23FC1-5DEA-431F-9024-33581BF05D4D}" destId="{0BA3B749-2728-4617-B556-3711B7DF701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BCB5D-EA1C-462A-B78F-926147223B92}">
      <dsp:nvSpPr>
        <dsp:cNvPr id="0" name=""/>
        <dsp:cNvSpPr/>
      </dsp:nvSpPr>
      <dsp:spPr>
        <a:xfrm rot="16200000">
          <a:off x="1692" y="386"/>
          <a:ext cx="3344167" cy="3352026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恩典及慈悲</a:t>
          </a:r>
          <a:endParaRPr lang="en-US" altLang="zh-TW" sz="2300" b="1" kern="1200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的確隨我</a:t>
          </a:r>
          <a:endParaRPr lang="en-US" altLang="zh-TW" sz="2300" b="1" kern="1200" dirty="0" smtClean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到一世人</a:t>
          </a:r>
          <a:endParaRPr lang="en-US" sz="23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 rot="5400000">
        <a:off x="-2237" y="840357"/>
        <a:ext cx="2766797" cy="1672083"/>
      </dsp:txXfrm>
    </dsp:sp>
    <dsp:sp modelId="{0BA3B749-2728-4617-B556-3711B7DF7017}">
      <dsp:nvSpPr>
        <dsp:cNvPr id="0" name=""/>
        <dsp:cNvSpPr/>
      </dsp:nvSpPr>
      <dsp:spPr>
        <a:xfrm rot="5400000">
          <a:off x="4807539" y="4316"/>
          <a:ext cx="3344167" cy="3344167"/>
        </a:xfrm>
        <a:prstGeom prst="downArrow">
          <a:avLst>
            <a:gd name="adj1" fmla="val 50000"/>
            <a:gd name="adj2" fmla="val 3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latin typeface="AR Kaiti Medium Big5" pitchFamily="49" charset="-120"/>
              <a:ea typeface="AR Kaiti Medium Big5" pitchFamily="49" charset="-120"/>
            </a:rPr>
            <a:t>掃羅聽見、便在瑪雲的曠野追趕大衛</a:t>
          </a:r>
          <a:endParaRPr lang="en-US" sz="2300" kern="1200" dirty="0">
            <a:latin typeface="AR Kaiti Medium Big5" pitchFamily="49" charset="-120"/>
            <a:ea typeface="AR Kaiti Medium Big5" pitchFamily="49" charset="-120"/>
          </a:endParaRPr>
        </a:p>
      </dsp:txBody>
      <dsp:txXfrm rot="-5400000">
        <a:off x="5392769" y="840358"/>
        <a:ext cx="2758938" cy="1672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78CAB64-E628-4115-9E86-0551C78A0B7C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78D7FE4-8166-4480-AC4C-5EE14EB994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33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EE0D06A-D951-4A8B-BBCB-9D25AE040E2F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9B6C2F4-5456-4E21-9F7E-8E96C2D18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87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66CF1-1636-4A8E-B105-2E181F898859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9351D9-D58E-4513-8B5F-C83AE2942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9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418E1-BD10-4D88-BEA7-D3E05DC0E922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F44BB-D702-4844-A2F1-CE462F16F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1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BD721-294F-42D7-B43D-54A222995BA4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D6A76-85EB-452B-88C6-9E722DDCC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89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6779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398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482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121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834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865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85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4172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638A57-6356-41B2-94BC-2C03CCDD32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939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3278F5-E562-4E39-A56C-F0557B333D9C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4B906D-C344-452D-98B3-74901178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11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1BDF3-AA67-4D60-B826-84EE92795204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F5242-E6B3-4261-A2E2-56314F4248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6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0E2A73-E2A2-489C-B20F-DEFFD446B724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1D2029-DC2D-4A42-B881-F1497F06C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1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6E0A6-EDB6-4504-985E-2E86253A5829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7FB31-5597-482F-8464-D884649B5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2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93179E-1972-4141-83AC-BF05DC4A82CD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797E9C-44FB-4EE6-99C6-48A3A72A7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23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4C43A3-7225-449E-939B-04CB75E6D3C4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84872A7-C6A3-41DA-AF96-9486D4261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5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B7C8FD-3699-4BF5-9D07-752876FA7C15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B8FED6-F3C0-4B53-B767-DFF2E5A77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0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F36D9872-312D-487B-83CB-03924C613F21}" type="datetimeFigureOut">
              <a:rPr lang="en-US"/>
              <a:pPr>
                <a:defRPr/>
              </a:pPr>
              <a:t>2/3/2013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990F5C7C-6FDB-47B4-B206-D651906F7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71" r:id="rId1"/>
    <p:sldLayoutId id="2147485872" r:id="rId2"/>
    <p:sldLayoutId id="2147485873" r:id="rId3"/>
    <p:sldLayoutId id="2147485874" r:id="rId4"/>
    <p:sldLayoutId id="2147485875" r:id="rId5"/>
    <p:sldLayoutId id="2147485876" r:id="rId6"/>
    <p:sldLayoutId id="2147485877" r:id="rId7"/>
    <p:sldLayoutId id="2147485878" r:id="rId8"/>
    <p:sldLayoutId id="2147485879" r:id="rId9"/>
    <p:sldLayoutId id="2147485880" r:id="rId10"/>
    <p:sldLayoutId id="2147485881" r:id="rId11"/>
    <p:sldLayoutId id="2147485882" r:id="rId12"/>
    <p:sldLayoutId id="2147485883" r:id="rId13"/>
    <p:sldLayoutId id="2147485884" r:id="rId14"/>
    <p:sldLayoutId id="2147485885" r:id="rId15"/>
    <p:sldLayoutId id="2147485886" r:id="rId16"/>
    <p:sldLayoutId id="2147485887" r:id="rId17"/>
    <p:sldLayoutId id="2147485888" r:id="rId18"/>
    <p:sldLayoutId id="214748588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3429000" y="6019800"/>
            <a:ext cx="251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400"/>
              <a:t>創世記</a:t>
            </a:r>
            <a:r>
              <a:rPr lang="en-US" sz="2400"/>
              <a:t> 41:15-43</a:t>
            </a:r>
            <a:endParaRPr lang="en-US" altLang="en-US" sz="240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457200" y="3810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zh-TW" altLang="en-US" sz="9600">
                <a:solidFill>
                  <a:srgbClr val="FFC000"/>
                </a:solidFill>
                <a:latin typeface="AR Maokai Heavy Big5" pitchFamily="49" charset="-120"/>
                <a:ea typeface="AR Maokai Heavy Big5" pitchFamily="49" charset="-120"/>
              </a:rPr>
              <a:t>天堂獵犬</a:t>
            </a:r>
            <a:endParaRPr lang="en-US" altLang="zh-TW" sz="9600">
              <a:solidFill>
                <a:srgbClr val="FFC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1508" name="Picture 6" descr="Moon Ri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619125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791200" y="2438400"/>
            <a:ext cx="26987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/>
            <a:r>
              <a:rPr lang="zh-TW" alt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詩篇</a:t>
            </a:r>
            <a:r>
              <a:rPr 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23:6</a:t>
            </a:r>
          </a:p>
          <a:p>
            <a:pPr algn="r"/>
            <a:r>
              <a:rPr lang="zh-TW" alt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路加福音</a:t>
            </a:r>
            <a:r>
              <a:rPr lang="en-US" sz="28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15:3-7</a:t>
            </a:r>
            <a:endParaRPr lang="en-US" sz="280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pPr algn="r"/>
            <a:endParaRPr lang="en-US" sz="280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990600" y="762000"/>
            <a:ext cx="1295400" cy="7080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4000" dirty="0">
                <a:solidFill>
                  <a:schemeClr val="tx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000" dirty="0">
              <a:solidFill>
                <a:schemeClr val="tx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79875" name="Picture 3" descr="http://cdn1.disneybaby.com/images/2011/09/disneyland-fast-pass-photo-450x400-fs-131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814775">
            <a:off x="3169636" y="1577926"/>
            <a:ext cx="3271116" cy="29076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1371600" y="4953000"/>
            <a:ext cx="72501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600" b="1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我一生一世必有恩惠慈愛隨著我！ </a:t>
            </a:r>
          </a:p>
          <a:p>
            <a:pPr eaLnBrk="0" hangingPunct="0"/>
            <a:r>
              <a:rPr lang="zh-TW" altLang="en-US" sz="3600" b="1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（詩篇</a:t>
            </a:r>
            <a:r>
              <a:rPr lang="en-US" altLang="zh-TW" sz="3600" b="1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23:6</a:t>
            </a:r>
            <a:r>
              <a:rPr lang="zh-TW" altLang="en-US" sz="3600" b="1">
                <a:solidFill>
                  <a:srgbClr val="C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）</a:t>
            </a:r>
            <a:endParaRPr lang="en-US" altLang="zh-TW" sz="3600" b="1">
              <a:solidFill>
                <a:srgbClr val="C00000"/>
              </a:solidFill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http://www.styleforum.net/content/type/61/id/523674/width/500/height/1000/flags/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ChangeArrowheads="1"/>
          </p:cNvSpPr>
          <p:nvPr/>
        </p:nvSpPr>
        <p:spPr bwMode="auto">
          <a:xfrm>
            <a:off x="1400175" y="5311775"/>
            <a:ext cx="2728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Francis Thompson</a:t>
            </a:r>
          </a:p>
        </p:txBody>
      </p:sp>
      <p:pic>
        <p:nvPicPr>
          <p:cNvPr id="23555" name="Picture 12" descr="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6" b="5600"/>
          <a:stretch>
            <a:fillRect/>
          </a:stretch>
        </p:blipFill>
        <p:spPr bwMode="auto">
          <a:xfrm>
            <a:off x="1019175" y="663575"/>
            <a:ext cx="3505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2" name="Picture 14" descr="The Hound of Heaven and Other Poem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3803" y="739915"/>
            <a:ext cx="2823210" cy="4343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981575" y="5311775"/>
            <a:ext cx="3248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/>
              <a:t>THE HOUND OF HEAVEN</a:t>
            </a:r>
          </a:p>
          <a:p>
            <a:pPr algn="ctr"/>
            <a:r>
              <a:rPr lang="zh-TW" altLang="en-US" sz="2000"/>
              <a:t>（天堂獵犬）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ChangeArrowheads="1"/>
          </p:cNvSpPr>
          <p:nvPr/>
        </p:nvSpPr>
        <p:spPr bwMode="auto">
          <a:xfrm>
            <a:off x="0" y="762000"/>
            <a:ext cx="9144000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我逃避他，日日夜夜；我逃避他，歲歲年年；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我逃避他，心煩意亂，思緒遠離；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在凄迷的眼淚裡，我躲避他的面，也在笑聲洋溢的背後。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我急著攀登希望的遠景；卻快速地墜落巨大黑暗、恐懼環繞的深淵。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他強勁的腳步緊緊追隨我，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不慌不亂，沉穩鎮定，謹慎的腳步，莊嚴而急促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在節奏聲中，有聲音比那腳步更加急促</a:t>
            </a:r>
            <a:endParaRPr lang="en-US" altLang="zh-TW" sz="3200" b="1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3200" b="1"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這樣對我說：你若背離我，萬有也將背離你。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381000"/>
            <a:ext cx="6934200" cy="769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一、永不放棄追尋人的上帝</a:t>
            </a:r>
            <a:endParaRPr 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6629" name="Picture 5" descr="The Poet's Chantry pg iv (frontispiece retouch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581400"/>
            <a:ext cx="1524000" cy="21197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631" name="Picture 7" descr="http://abeautifulbook.files.wordpress.com/2012/05/06francisthompsonc1890s.jpg?w=545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2" t="1900" r="2702" b="1183"/>
          <a:stretch>
            <a:fillRect/>
          </a:stretch>
        </p:blipFill>
        <p:spPr bwMode="auto">
          <a:xfrm>
            <a:off x="3200400" y="1905000"/>
            <a:ext cx="2667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5943600"/>
            <a:ext cx="2519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Wilfrid  &amp; Alice Meynell</a:t>
            </a:r>
          </a:p>
        </p:txBody>
      </p:sp>
      <p:pic>
        <p:nvPicPr>
          <p:cNvPr id="26633" name="Picture 9" descr="http://upload.wikimedia.org/wikipedia/commons/thumb/3/35/Alice_Meynell_7.jpg/330px-Alice_Meynell_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0" r="3859"/>
          <a:stretch>
            <a:fillRect/>
          </a:stretch>
        </p:blipFill>
        <p:spPr bwMode="auto">
          <a:xfrm>
            <a:off x="5943600" y="1905000"/>
            <a:ext cx="271303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62000" y="5867400"/>
            <a:ext cx="23034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/>
              <a:t>Francis Thompson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0" y="609600"/>
            <a:ext cx="9144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zh-TW" altLang="en-US" sz="28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路加福音</a:t>
            </a:r>
            <a:r>
              <a:rPr lang="en-US" altLang="zh-TW" sz="28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15:3-7</a:t>
            </a:r>
          </a:p>
          <a:p>
            <a:pPr eaLnBrk="0" hangingPunct="0"/>
            <a:endParaRPr lang="en-US" altLang="zh-TW" sz="2800">
              <a:latin typeface="AR Kaiti Medium Big5" pitchFamily="49" charset="-120"/>
              <a:ea typeface="AR Kaiti Medium Big5" pitchFamily="49" charset="-120"/>
              <a:cs typeface="Times New Roman" pitchFamily="18" charset="0"/>
            </a:endParaRPr>
          </a:p>
          <a:p>
            <a:pPr eaLnBrk="0" hangingPunct="0"/>
            <a:r>
              <a:rPr lang="zh-TW" altLang="en-US" sz="2800" b="1">
                <a:solidFill>
                  <a:srgbClr val="000000"/>
                </a:solidFill>
                <a:latin typeface="AR Kaiti Medium Big5" pitchFamily="49" charset="-120"/>
                <a:ea typeface="AR Kaiti Medium Big5" pitchFamily="49" charset="-120"/>
                <a:cs typeface="Times New Roman" pitchFamily="18" charset="0"/>
              </a:rPr>
              <a:t>耶穌就用比喻、說、你們中間誰有一百隻羊、失去一隻、不把這九十九隻撇在曠野、去找那失去的羊直到找著呢。找著了、就歡歡喜喜的扛在肩上、回到家裡。就請朋友鄰舍來、對他們說、我失去的羊已經找著了、你們和我一同歡喜罷。我告訴你們、一個罪人悔改、在天上也要這樣為他歡喜、較比為九十九個不用悔改的義人、歡喜更大。</a:t>
            </a:r>
            <a:endParaRPr lang="zh-TW" altLang="en-US" sz="280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914400" y="4568825"/>
            <a:ext cx="7239000" cy="15700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zh-TW" altLang="en-US" sz="32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基督教給世人最大的驚喜</a:t>
            </a:r>
            <a:r>
              <a:rPr lang="en-US" altLang="zh-TW" sz="32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—</a:t>
            </a:r>
          </a:p>
          <a:p>
            <a:pPr eaLnBrk="0" hangingPunct="0">
              <a:defRPr/>
            </a:pPr>
            <a:r>
              <a:rPr lang="zh-TW" altLang="en-US" sz="32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神的愛主動尋找人，甚至願意放下所有的，為要尋找一個罪人！</a:t>
            </a:r>
            <a:r>
              <a:rPr lang="zh-TW" altLang="en-US" sz="32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57200"/>
            <a:ext cx="7366000" cy="7080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40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二、上帝用「刺」鞭策背逆的人</a:t>
            </a:r>
            <a:endParaRPr lang="en-US" sz="40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52600" y="5486400"/>
            <a:ext cx="5791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「掃羅、掃羅，為什麼逼迫我？你用腳踢刺是難的。」（徒</a:t>
            </a:r>
            <a:r>
              <a:rPr lang="en-US" sz="2800" b="1">
                <a:latin typeface="AR Kaiti Medium Big5" pitchFamily="49" charset="-120"/>
                <a:ea typeface="AR Kaiti Medium Big5" pitchFamily="49" charset="-120"/>
              </a:rPr>
              <a:t>26:14</a:t>
            </a:r>
            <a:r>
              <a:rPr lang="zh-TW" altLang="en-US" sz="2800" b="1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2800">
              <a:latin typeface="AR Kaiti Medium Big5" pitchFamily="49" charset="-120"/>
              <a:ea typeface="AR Kaiti Medium Big5" pitchFamily="49" charset="-120"/>
            </a:endParaRPr>
          </a:p>
        </p:txBody>
      </p:sp>
      <p:pic>
        <p:nvPicPr>
          <p:cNvPr id="78850" name="Picture 2" descr="apostle_paul_on_damascus_road-438x4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1600200"/>
            <a:ext cx="2819400" cy="3671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28676" name="Picture 2" descr="http://www.dailyencouragement.net/images/animals/oxen_with_g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28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457200" y="1676400"/>
          <a:ext cx="81534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810000" y="3048000"/>
            <a:ext cx="1398588" cy="584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 err="1"/>
              <a:t>Radaph</a:t>
            </a:r>
            <a:endParaRPr lang="en-US" sz="3200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52400" y="304800"/>
            <a:ext cx="8494713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36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三、上帝將「恩惠與慈愛」賞賜順服的人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4114800"/>
            <a:ext cx="902811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b="1" dirty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隨我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600" y="4114800"/>
            <a:ext cx="902811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sz="2800" b="1" dirty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追趕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0" y="5257800"/>
            <a:ext cx="78486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dirty="0">
                <a:latin typeface="AR Maokai Heavy Big5" pitchFamily="49" charset="-120"/>
                <a:ea typeface="AR Maokai Heavy Big5" pitchFamily="49" charset="-120"/>
              </a:rPr>
              <a:t>我一生一世必有恩惠慈愛獵尋我、圍繞著我、緊跟著我！</a:t>
            </a:r>
            <a:endParaRPr lang="en-US" sz="3600" dirty="0"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10795</TotalTime>
  <Words>539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AR Kaiti Medium Big5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621</cp:revision>
  <dcterms:created xsi:type="dcterms:W3CDTF">2010-02-20T00:55:59Z</dcterms:created>
  <dcterms:modified xsi:type="dcterms:W3CDTF">2013-02-03T15:25:59Z</dcterms:modified>
</cp:coreProperties>
</file>