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3"/>
  </p:notesMasterIdLst>
  <p:handoutMasterIdLst>
    <p:handoutMasterId r:id="rId14"/>
  </p:handoutMasterIdLst>
  <p:sldIdLst>
    <p:sldId id="426" r:id="rId2"/>
    <p:sldId id="463" r:id="rId3"/>
    <p:sldId id="430" r:id="rId4"/>
    <p:sldId id="446" r:id="rId5"/>
    <p:sldId id="450" r:id="rId6"/>
    <p:sldId id="464" r:id="rId7"/>
    <p:sldId id="462" r:id="rId8"/>
    <p:sldId id="459" r:id="rId9"/>
    <p:sldId id="458" r:id="rId10"/>
    <p:sldId id="453" r:id="rId11"/>
    <p:sldId id="46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00"/>
    <a:srgbClr val="692F03"/>
    <a:srgbClr val="A50021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4532" autoAdjust="0"/>
  </p:normalViewPr>
  <p:slideViewPr>
    <p:cSldViewPr>
      <p:cViewPr>
        <p:scale>
          <a:sx n="66" d="100"/>
          <a:sy n="66" d="100"/>
        </p:scale>
        <p:origin x="-15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19F949-A3D8-4809-B9D6-F11C3EAB046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BF3B666-E634-4F64-89D7-38CB0135DE27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文士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93605C9A-C7CB-460E-B46A-C47587A9C84E}" type="parTrans" cxnId="{778B21CE-3ACA-43D8-9345-D7A1DBFF80D9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B60ADCC3-4B75-4037-BBDC-1B0D00EA975F}" type="sibTrans" cxnId="{778B21CE-3ACA-43D8-9345-D7A1DBFF80D9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14514336-7048-4FF2-B3BD-2D664A879B90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質疑耶穌赦罪的權柄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04A4D0E9-FA35-401C-AF7F-60447890F878}" type="parTrans" cxnId="{A4C3E5CC-3503-44A7-9FDD-2FB3E5081CD2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E9F713D7-A193-4512-AB74-78AC2B3F7AA3}" type="sibTrans" cxnId="{A4C3E5CC-3503-44A7-9FDD-2FB3E5081CD2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0C7ECF74-F9F1-4DFE-B458-C9F8F5E16D09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法利賽人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BD8414CE-8B94-488F-98DF-2ABAB1392218}" type="parTrans" cxnId="{9E2478FC-6290-40B1-A89C-E09E0B0250C1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BBC68E5A-866B-455B-BBAD-2C381A64F5AE}" type="sibTrans" cxnId="{9E2478FC-6290-40B1-A89C-E09E0B0250C1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2FDC3CC7-8903-418F-812C-424C35D2AB93}">
      <dgm:prSet phldrT="[Text]" custT="1"/>
      <dgm:spPr/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他（耶穌）與稅吏並罪人一起吃喝嗎？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BE82469D-28AA-4FCF-B47C-E57DD2E70B3C}" type="parTrans" cxnId="{FDB95F0A-0BEC-4262-A114-1E60EC268403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E2CE1906-4B5D-4ED1-8C2B-870943A83400}" type="sibTrans" cxnId="{FDB95F0A-0BEC-4262-A114-1E60EC268403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8BB17BFD-0E56-4A16-A076-02D692DC9BF9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眾人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BAE2829E-164E-4221-A2CE-204221CED7AE}" type="parTrans" cxnId="{0491A5AF-4277-4FF4-9853-5BF7B3D2A2C7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7E7630A5-31F9-423F-BC0F-83A07DE4FA69}" type="sibTrans" cxnId="{0491A5AF-4277-4FF4-9853-5BF7B3D2A2C7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400735B7-AC8C-49D4-BF5C-2598B84832AD}">
      <dgm:prSet phldrT="[Text]" custT="1"/>
      <dgm:spPr/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控告耶穌在安息日違背律法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ABCB218B-1A2E-43C8-A065-07EC594E0D2D}" type="sibTrans" cxnId="{8308D174-3677-4EE5-9D6B-6D0EDA992C9F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AA3CBCD9-9B40-49E5-AAD4-9143FFD97EFE}" type="parTrans" cxnId="{8308D174-3677-4EE5-9D6B-6D0EDA992C9F}">
      <dgm:prSet/>
      <dgm:spPr/>
      <dgm:t>
        <a:bodyPr/>
        <a:lstStyle/>
        <a:p>
          <a:endParaRPr lang="en-US" sz="3200" b="1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858BE063-560F-47B0-A0E7-445331F5F244}" type="pres">
      <dgm:prSet presAssocID="{C119F949-A3D8-4809-B9D6-F11C3EAB04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3EC81C-E257-4D2E-B9C0-D1F01E408AB2}" type="pres">
      <dgm:prSet presAssocID="{1BF3B666-E634-4F64-89D7-38CB0135DE27}" presName="linNode" presStyleCnt="0"/>
      <dgm:spPr/>
    </dgm:pt>
    <dgm:pt modelId="{69932A32-4D90-431F-9887-CD8DAAD65F78}" type="pres">
      <dgm:prSet presAssocID="{1BF3B666-E634-4F64-89D7-38CB0135DE27}" presName="parentText" presStyleLbl="node1" presStyleIdx="0" presStyleCnt="3" custScaleX="6715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9ADED5-EAFF-44C2-85C8-12AE2B9CA7DC}" type="pres">
      <dgm:prSet presAssocID="{1BF3B666-E634-4F64-89D7-38CB0135DE2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4B72E7-4464-4507-9FA1-B5898A3DDCD6}" type="pres">
      <dgm:prSet presAssocID="{B60ADCC3-4B75-4037-BBDC-1B0D00EA975F}" presName="sp" presStyleCnt="0"/>
      <dgm:spPr/>
    </dgm:pt>
    <dgm:pt modelId="{E8F7D298-5A8B-4B66-9752-AC428E8C60C5}" type="pres">
      <dgm:prSet presAssocID="{0C7ECF74-F9F1-4DFE-B458-C9F8F5E16D09}" presName="linNode" presStyleCnt="0"/>
      <dgm:spPr/>
    </dgm:pt>
    <dgm:pt modelId="{6AC285DB-A9D2-45D2-BDB5-8E752AB7C425}" type="pres">
      <dgm:prSet presAssocID="{0C7ECF74-F9F1-4DFE-B458-C9F8F5E16D09}" presName="parentText" presStyleLbl="node1" presStyleIdx="1" presStyleCnt="3" custScaleX="6715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57907-7C09-4235-9ED5-0AE82D22BFA0}" type="pres">
      <dgm:prSet presAssocID="{0C7ECF74-F9F1-4DFE-B458-C9F8F5E16D09}" presName="descendantText" presStyleLbl="alignAccFollowNode1" presStyleIdx="1" presStyleCnt="3" custLinFactNeighborX="2458" custLinFactNeighborY="-8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90B7A1-B70E-4A8F-906B-40CD67E99F14}" type="pres">
      <dgm:prSet presAssocID="{BBC68E5A-866B-455B-BBAD-2C381A64F5AE}" presName="sp" presStyleCnt="0"/>
      <dgm:spPr/>
    </dgm:pt>
    <dgm:pt modelId="{59ABE7F5-86D3-46C9-8587-6195D9BBC300}" type="pres">
      <dgm:prSet presAssocID="{8BB17BFD-0E56-4A16-A076-02D692DC9BF9}" presName="linNode" presStyleCnt="0"/>
      <dgm:spPr/>
    </dgm:pt>
    <dgm:pt modelId="{DECB69BA-C6AF-48E1-92CA-939C65F3FB61}" type="pres">
      <dgm:prSet presAssocID="{8BB17BFD-0E56-4A16-A076-02D692DC9BF9}" presName="parentText" presStyleLbl="node1" presStyleIdx="2" presStyleCnt="3" custScaleX="6715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979D1A-CA75-4023-981E-69B47975AA91}" type="pres">
      <dgm:prSet presAssocID="{8BB17BFD-0E56-4A16-A076-02D692DC9BF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80F944-83CA-4F86-8F9A-38341CF65B7F}" type="presOf" srcId="{1BF3B666-E634-4F64-89D7-38CB0135DE27}" destId="{69932A32-4D90-431F-9887-CD8DAAD65F78}" srcOrd="0" destOrd="0" presId="urn:microsoft.com/office/officeart/2005/8/layout/vList5"/>
    <dgm:cxn modelId="{778B21CE-3ACA-43D8-9345-D7A1DBFF80D9}" srcId="{C119F949-A3D8-4809-B9D6-F11C3EAB0466}" destId="{1BF3B666-E634-4F64-89D7-38CB0135DE27}" srcOrd="0" destOrd="0" parTransId="{93605C9A-C7CB-460E-B46A-C47587A9C84E}" sibTransId="{B60ADCC3-4B75-4037-BBDC-1B0D00EA975F}"/>
    <dgm:cxn modelId="{D695639B-3955-4F03-8A39-F83F8C7C5449}" type="presOf" srcId="{0C7ECF74-F9F1-4DFE-B458-C9F8F5E16D09}" destId="{6AC285DB-A9D2-45D2-BDB5-8E752AB7C425}" srcOrd="0" destOrd="0" presId="urn:microsoft.com/office/officeart/2005/8/layout/vList5"/>
    <dgm:cxn modelId="{0491A5AF-4277-4FF4-9853-5BF7B3D2A2C7}" srcId="{C119F949-A3D8-4809-B9D6-F11C3EAB0466}" destId="{8BB17BFD-0E56-4A16-A076-02D692DC9BF9}" srcOrd="2" destOrd="0" parTransId="{BAE2829E-164E-4221-A2CE-204221CED7AE}" sibTransId="{7E7630A5-31F9-423F-BC0F-83A07DE4FA69}"/>
    <dgm:cxn modelId="{483D7E22-5113-4D15-A125-5B432FA8300F}" type="presOf" srcId="{8BB17BFD-0E56-4A16-A076-02D692DC9BF9}" destId="{DECB69BA-C6AF-48E1-92CA-939C65F3FB61}" srcOrd="0" destOrd="0" presId="urn:microsoft.com/office/officeart/2005/8/layout/vList5"/>
    <dgm:cxn modelId="{9E2478FC-6290-40B1-A89C-E09E0B0250C1}" srcId="{C119F949-A3D8-4809-B9D6-F11C3EAB0466}" destId="{0C7ECF74-F9F1-4DFE-B458-C9F8F5E16D09}" srcOrd="1" destOrd="0" parTransId="{BD8414CE-8B94-488F-98DF-2ABAB1392218}" sibTransId="{BBC68E5A-866B-455B-BBAD-2C381A64F5AE}"/>
    <dgm:cxn modelId="{21BECD0B-F36E-4117-BFCC-D5077903207E}" type="presOf" srcId="{C119F949-A3D8-4809-B9D6-F11C3EAB0466}" destId="{858BE063-560F-47B0-A0E7-445331F5F244}" srcOrd="0" destOrd="0" presId="urn:microsoft.com/office/officeart/2005/8/layout/vList5"/>
    <dgm:cxn modelId="{8308D174-3677-4EE5-9D6B-6D0EDA992C9F}" srcId="{8BB17BFD-0E56-4A16-A076-02D692DC9BF9}" destId="{400735B7-AC8C-49D4-BF5C-2598B84832AD}" srcOrd="0" destOrd="0" parTransId="{AA3CBCD9-9B40-49E5-AAD4-9143FFD97EFE}" sibTransId="{ABCB218B-1A2E-43C8-A065-07EC594E0D2D}"/>
    <dgm:cxn modelId="{BCFCF008-6DED-4548-9373-4D7A4397FDAF}" type="presOf" srcId="{400735B7-AC8C-49D4-BF5C-2598B84832AD}" destId="{9F979D1A-CA75-4023-981E-69B47975AA91}" srcOrd="0" destOrd="0" presId="urn:microsoft.com/office/officeart/2005/8/layout/vList5"/>
    <dgm:cxn modelId="{90CF6F0E-8F6D-405C-9A60-315304C3774C}" type="presOf" srcId="{14514336-7048-4FF2-B3BD-2D664A879B90}" destId="{A49ADED5-EAFF-44C2-85C8-12AE2B9CA7DC}" srcOrd="0" destOrd="0" presId="urn:microsoft.com/office/officeart/2005/8/layout/vList5"/>
    <dgm:cxn modelId="{A4C3E5CC-3503-44A7-9FDD-2FB3E5081CD2}" srcId="{1BF3B666-E634-4F64-89D7-38CB0135DE27}" destId="{14514336-7048-4FF2-B3BD-2D664A879B90}" srcOrd="0" destOrd="0" parTransId="{04A4D0E9-FA35-401C-AF7F-60447890F878}" sibTransId="{E9F713D7-A193-4512-AB74-78AC2B3F7AA3}"/>
    <dgm:cxn modelId="{7391FE6D-F337-445E-9344-2E111A3B57E0}" type="presOf" srcId="{2FDC3CC7-8903-418F-812C-424C35D2AB93}" destId="{BC157907-7C09-4235-9ED5-0AE82D22BFA0}" srcOrd="0" destOrd="0" presId="urn:microsoft.com/office/officeart/2005/8/layout/vList5"/>
    <dgm:cxn modelId="{FDB95F0A-0BEC-4262-A114-1E60EC268403}" srcId="{0C7ECF74-F9F1-4DFE-B458-C9F8F5E16D09}" destId="{2FDC3CC7-8903-418F-812C-424C35D2AB93}" srcOrd="0" destOrd="0" parTransId="{BE82469D-28AA-4FCF-B47C-E57DD2E70B3C}" sibTransId="{E2CE1906-4B5D-4ED1-8C2B-870943A83400}"/>
    <dgm:cxn modelId="{535F1C62-55E4-48C4-93FD-ACAD52B7E971}" type="presParOf" srcId="{858BE063-560F-47B0-A0E7-445331F5F244}" destId="{2B3EC81C-E257-4D2E-B9C0-D1F01E408AB2}" srcOrd="0" destOrd="0" presId="urn:microsoft.com/office/officeart/2005/8/layout/vList5"/>
    <dgm:cxn modelId="{9B52AD09-9ADF-4F97-B973-6120D96E890B}" type="presParOf" srcId="{2B3EC81C-E257-4D2E-B9C0-D1F01E408AB2}" destId="{69932A32-4D90-431F-9887-CD8DAAD65F78}" srcOrd="0" destOrd="0" presId="urn:microsoft.com/office/officeart/2005/8/layout/vList5"/>
    <dgm:cxn modelId="{9B8EA008-5E40-41ED-A6E5-F23F1B7589BD}" type="presParOf" srcId="{2B3EC81C-E257-4D2E-B9C0-D1F01E408AB2}" destId="{A49ADED5-EAFF-44C2-85C8-12AE2B9CA7DC}" srcOrd="1" destOrd="0" presId="urn:microsoft.com/office/officeart/2005/8/layout/vList5"/>
    <dgm:cxn modelId="{1EF9E2DB-355B-4BAF-8383-1EF0CB71BEF3}" type="presParOf" srcId="{858BE063-560F-47B0-A0E7-445331F5F244}" destId="{C84B72E7-4464-4507-9FA1-B5898A3DDCD6}" srcOrd="1" destOrd="0" presId="urn:microsoft.com/office/officeart/2005/8/layout/vList5"/>
    <dgm:cxn modelId="{BD7C3DF2-224D-4F1D-89D2-D11313339E82}" type="presParOf" srcId="{858BE063-560F-47B0-A0E7-445331F5F244}" destId="{E8F7D298-5A8B-4B66-9752-AC428E8C60C5}" srcOrd="2" destOrd="0" presId="urn:microsoft.com/office/officeart/2005/8/layout/vList5"/>
    <dgm:cxn modelId="{11560937-3E28-485E-9D2A-A0063EFD9E38}" type="presParOf" srcId="{E8F7D298-5A8B-4B66-9752-AC428E8C60C5}" destId="{6AC285DB-A9D2-45D2-BDB5-8E752AB7C425}" srcOrd="0" destOrd="0" presId="urn:microsoft.com/office/officeart/2005/8/layout/vList5"/>
    <dgm:cxn modelId="{46F3DE14-D065-44C5-90AA-F3B0EBA5E0BA}" type="presParOf" srcId="{E8F7D298-5A8B-4B66-9752-AC428E8C60C5}" destId="{BC157907-7C09-4235-9ED5-0AE82D22BFA0}" srcOrd="1" destOrd="0" presId="urn:microsoft.com/office/officeart/2005/8/layout/vList5"/>
    <dgm:cxn modelId="{E10E9A9D-68A9-4CB4-AF7E-7F1BC37A7748}" type="presParOf" srcId="{858BE063-560F-47B0-A0E7-445331F5F244}" destId="{3B90B7A1-B70E-4A8F-906B-40CD67E99F14}" srcOrd="3" destOrd="0" presId="urn:microsoft.com/office/officeart/2005/8/layout/vList5"/>
    <dgm:cxn modelId="{BDD7FFCA-DCDA-4040-889F-04BA098E2A76}" type="presParOf" srcId="{858BE063-560F-47B0-A0E7-445331F5F244}" destId="{59ABE7F5-86D3-46C9-8587-6195D9BBC300}" srcOrd="4" destOrd="0" presId="urn:microsoft.com/office/officeart/2005/8/layout/vList5"/>
    <dgm:cxn modelId="{B92693FD-FFF4-4EBD-A913-C2F2A4639414}" type="presParOf" srcId="{59ABE7F5-86D3-46C9-8587-6195D9BBC300}" destId="{DECB69BA-C6AF-48E1-92CA-939C65F3FB61}" srcOrd="0" destOrd="0" presId="urn:microsoft.com/office/officeart/2005/8/layout/vList5"/>
    <dgm:cxn modelId="{B41F6511-3F3D-445A-934F-939FF5452751}" type="presParOf" srcId="{59ABE7F5-86D3-46C9-8587-6195D9BBC300}" destId="{9F979D1A-CA75-4023-981E-69B47975AA9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F4B978-4FF4-40D6-8666-93B5F778340A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CF9F77-1A00-4DCE-9C01-214454B2F502}">
      <dgm:prSet phldrT="[Text]"/>
      <dgm:spPr>
        <a:solidFill>
          <a:srgbClr val="002060"/>
        </a:solidFill>
      </dgm:spPr>
      <dgm:t>
        <a:bodyPr/>
        <a:lstStyle/>
        <a:p>
          <a:r>
            <a:rPr lang="en-US" altLang="zh-TW" dirty="0" smtClean="0"/>
            <a:t>C</a:t>
          </a:r>
        </a:p>
        <a:p>
          <a:r>
            <a:rPr lang="zh-TW" altLang="en-US" dirty="0" smtClean="0"/>
            <a:t>禁食</a:t>
          </a:r>
          <a:endParaRPr lang="en-US" dirty="0"/>
        </a:p>
      </dgm:t>
    </dgm:pt>
    <dgm:pt modelId="{01787D7B-FF2E-4E58-A325-C3F061F883DB}" type="parTrans" cxnId="{43EC8A70-4246-4D45-A2E2-17BE5B76FDAD}">
      <dgm:prSet/>
      <dgm:spPr/>
      <dgm:t>
        <a:bodyPr/>
        <a:lstStyle/>
        <a:p>
          <a:endParaRPr lang="en-US"/>
        </a:p>
      </dgm:t>
    </dgm:pt>
    <dgm:pt modelId="{FE29D6BD-3B4D-4480-AEE0-5C05862B393D}" type="sibTrans" cxnId="{43EC8A70-4246-4D45-A2E2-17BE5B76FDAD}">
      <dgm:prSet/>
      <dgm:spPr/>
      <dgm:t>
        <a:bodyPr/>
        <a:lstStyle/>
        <a:p>
          <a:endParaRPr lang="en-US"/>
        </a:p>
      </dgm:t>
    </dgm:pt>
    <dgm:pt modelId="{A51DE5F2-6EFD-407A-AD9A-538BDAA24023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altLang="zh-TW" sz="32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A</a:t>
          </a:r>
        </a:p>
        <a:p>
          <a:r>
            <a:rPr lang="zh-TW" sz="32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醫治</a:t>
          </a:r>
          <a:r>
            <a:rPr lang="zh-TW" altLang="en-US" sz="32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癱子</a:t>
          </a:r>
          <a:endParaRPr lang="en-US" sz="3200" b="1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A84F0790-4EFC-41DF-831D-435728D63278}" type="parTrans" cxnId="{0D7D3739-05D4-4CAD-9FE2-4F5D6C77C76F}">
      <dgm:prSet/>
      <dgm:spPr/>
      <dgm:t>
        <a:bodyPr/>
        <a:lstStyle/>
        <a:p>
          <a:endParaRPr lang="en-US"/>
        </a:p>
      </dgm:t>
    </dgm:pt>
    <dgm:pt modelId="{4917CF96-FA26-42C7-9EBA-09970E35CA96}" type="sibTrans" cxnId="{0D7D3739-05D4-4CAD-9FE2-4F5D6C77C76F}">
      <dgm:prSet/>
      <dgm:spPr/>
      <dgm:t>
        <a:bodyPr/>
        <a:lstStyle/>
        <a:p>
          <a:endParaRPr lang="en-US"/>
        </a:p>
      </dgm:t>
    </dgm:pt>
    <dgm:pt modelId="{1AFA93E8-53CF-4282-A6E6-F7A8880E1ECC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zh-TW" alt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</a:t>
          </a:r>
          <a:r>
            <a:rPr 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B’</a:t>
          </a:r>
        </a:p>
        <a:p>
          <a:r>
            <a:rPr lang="zh-TW" alt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門徒掐麥穗吃</a:t>
          </a:r>
          <a:endParaRPr lang="en-US" sz="2800" b="1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6C18A3A1-71B6-45DE-A228-AFD75AC86775}" type="parTrans" cxnId="{5CDA7239-D14C-43AD-A050-CBD38D9194E6}">
      <dgm:prSet/>
      <dgm:spPr/>
      <dgm:t>
        <a:bodyPr/>
        <a:lstStyle/>
        <a:p>
          <a:endParaRPr lang="en-US"/>
        </a:p>
      </dgm:t>
    </dgm:pt>
    <dgm:pt modelId="{1043C1AE-73B9-41BF-99BF-6ED1A9C5DB62}" type="sibTrans" cxnId="{5CDA7239-D14C-43AD-A050-CBD38D9194E6}">
      <dgm:prSet/>
      <dgm:spPr/>
      <dgm:t>
        <a:bodyPr/>
        <a:lstStyle/>
        <a:p>
          <a:endParaRPr lang="en-US"/>
        </a:p>
      </dgm:t>
    </dgm:pt>
    <dgm:pt modelId="{F038E3C2-6AFC-4839-9153-69E6B6B32997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zh-TW" alt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</a:t>
          </a:r>
          <a:r>
            <a:rPr lang="en-US" altLang="zh-TW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A’</a:t>
          </a:r>
        </a:p>
        <a:p>
          <a:r>
            <a:rPr lang="zh-TW" alt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醫治枯乾的手的人</a:t>
          </a:r>
          <a:endParaRPr lang="en-US" sz="2800" b="1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BFDF56AB-1B2D-4F3D-A173-5A7C7D2D7C31}" type="parTrans" cxnId="{807A6EB7-0EC5-41AC-AABE-ECB568DE5AB0}">
      <dgm:prSet/>
      <dgm:spPr/>
      <dgm:t>
        <a:bodyPr/>
        <a:lstStyle/>
        <a:p>
          <a:endParaRPr lang="en-US"/>
        </a:p>
      </dgm:t>
    </dgm:pt>
    <dgm:pt modelId="{8B27F7FB-C223-4AE9-AA36-2D6DF0E33DF7}" type="sibTrans" cxnId="{807A6EB7-0EC5-41AC-AABE-ECB568DE5AB0}">
      <dgm:prSet/>
      <dgm:spPr/>
      <dgm:t>
        <a:bodyPr/>
        <a:lstStyle/>
        <a:p>
          <a:endParaRPr lang="en-US"/>
        </a:p>
      </dgm:t>
    </dgm:pt>
    <dgm:pt modelId="{A903A248-8287-4DDD-A9AC-791C2B21FE54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B</a:t>
          </a:r>
        </a:p>
        <a:p>
          <a:r>
            <a:rPr lang="zh-TW" altLang="en-US" sz="2800" b="1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和罪人稅吏吃飯</a:t>
          </a:r>
          <a:endParaRPr lang="en-US" sz="2800" b="1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01EE56D1-E7A7-4E59-A8EE-ADE2F3C83D94}" type="parTrans" cxnId="{9CD61BC2-DADE-40B2-AB14-91E74C1BFDF2}">
      <dgm:prSet/>
      <dgm:spPr/>
      <dgm:t>
        <a:bodyPr/>
        <a:lstStyle/>
        <a:p>
          <a:endParaRPr lang="en-US"/>
        </a:p>
      </dgm:t>
    </dgm:pt>
    <dgm:pt modelId="{27796FA7-E840-48C4-B83A-9E445C721705}" type="sibTrans" cxnId="{9CD61BC2-DADE-40B2-AB14-91E74C1BFDF2}">
      <dgm:prSet/>
      <dgm:spPr/>
      <dgm:t>
        <a:bodyPr/>
        <a:lstStyle/>
        <a:p>
          <a:endParaRPr lang="en-US"/>
        </a:p>
      </dgm:t>
    </dgm:pt>
    <dgm:pt modelId="{F70348C0-84AD-4BD4-BF29-0810CCCFA04B}" type="pres">
      <dgm:prSet presAssocID="{5FF4B978-4FF4-40D6-8666-93B5F778340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9E6EAC-8C81-4E4F-8D78-13E6EE50950E}" type="pres">
      <dgm:prSet presAssocID="{65CF9F77-1A00-4DCE-9C01-214454B2F502}" presName="centerShape" presStyleLbl="node0" presStyleIdx="0" presStyleCnt="1"/>
      <dgm:spPr/>
      <dgm:t>
        <a:bodyPr/>
        <a:lstStyle/>
        <a:p>
          <a:endParaRPr lang="en-US"/>
        </a:p>
      </dgm:t>
    </dgm:pt>
    <dgm:pt modelId="{85007700-A916-4E13-9689-28DE1F1A8F0F}" type="pres">
      <dgm:prSet presAssocID="{A51DE5F2-6EFD-407A-AD9A-538BDAA2402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8F285-1446-4D40-8154-D0E09381A924}" type="pres">
      <dgm:prSet presAssocID="{A51DE5F2-6EFD-407A-AD9A-538BDAA24023}" presName="dummy" presStyleCnt="0"/>
      <dgm:spPr/>
    </dgm:pt>
    <dgm:pt modelId="{63D19D0D-639C-4FD7-9694-837781EF9460}" type="pres">
      <dgm:prSet presAssocID="{4917CF96-FA26-42C7-9EBA-09970E35CA96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F9B634A-BCB0-4546-8931-8C32023A6983}" type="pres">
      <dgm:prSet presAssocID="{1AFA93E8-53CF-4282-A6E6-F7A8880E1E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4E17A0-FCBD-47DD-9A08-BE31C100CDCC}" type="pres">
      <dgm:prSet presAssocID="{1AFA93E8-53CF-4282-A6E6-F7A8880E1ECC}" presName="dummy" presStyleCnt="0"/>
      <dgm:spPr/>
    </dgm:pt>
    <dgm:pt modelId="{FB8AFF47-BA63-42B2-B13C-FAC2A8AD7A9D}" type="pres">
      <dgm:prSet presAssocID="{1043C1AE-73B9-41BF-99BF-6ED1A9C5DB6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F40EB83-D1D4-4BFD-83A7-011F4189D93A}" type="pres">
      <dgm:prSet presAssocID="{F038E3C2-6AFC-4839-9153-69E6B6B3299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4A26F0-028C-41FB-B4D2-DF61E88D5905}" type="pres">
      <dgm:prSet presAssocID="{F038E3C2-6AFC-4839-9153-69E6B6B32997}" presName="dummy" presStyleCnt="0"/>
      <dgm:spPr/>
    </dgm:pt>
    <dgm:pt modelId="{63054CBE-B6CD-4856-9EBF-16BB2A37849C}" type="pres">
      <dgm:prSet presAssocID="{8B27F7FB-C223-4AE9-AA36-2D6DF0E33DF7}" presName="sibTrans" presStyleLbl="sibTrans2D1" presStyleIdx="2" presStyleCnt="4"/>
      <dgm:spPr/>
      <dgm:t>
        <a:bodyPr/>
        <a:lstStyle/>
        <a:p>
          <a:endParaRPr lang="en-US"/>
        </a:p>
      </dgm:t>
    </dgm:pt>
    <dgm:pt modelId="{A69AAF63-835D-4B5E-960C-0E86F0A1CFA2}" type="pres">
      <dgm:prSet presAssocID="{A903A248-8287-4DDD-A9AC-791C2B21FE5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D8EFB2-789B-4BC9-8613-83D5C39321ED}" type="pres">
      <dgm:prSet presAssocID="{A903A248-8287-4DDD-A9AC-791C2B21FE54}" presName="dummy" presStyleCnt="0"/>
      <dgm:spPr/>
    </dgm:pt>
    <dgm:pt modelId="{9C9DF7D6-CB99-4926-9885-F88B04E5F046}" type="pres">
      <dgm:prSet presAssocID="{27796FA7-E840-48C4-B83A-9E445C721705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2EC07B41-16AE-46DF-B9EE-2BD346B06EE5}" type="presOf" srcId="{8B27F7FB-C223-4AE9-AA36-2D6DF0E33DF7}" destId="{63054CBE-B6CD-4856-9EBF-16BB2A37849C}" srcOrd="0" destOrd="0" presId="urn:microsoft.com/office/officeart/2005/8/layout/radial6"/>
    <dgm:cxn modelId="{9CD61BC2-DADE-40B2-AB14-91E74C1BFDF2}" srcId="{65CF9F77-1A00-4DCE-9C01-214454B2F502}" destId="{A903A248-8287-4DDD-A9AC-791C2B21FE54}" srcOrd="3" destOrd="0" parTransId="{01EE56D1-E7A7-4E59-A8EE-ADE2F3C83D94}" sibTransId="{27796FA7-E840-48C4-B83A-9E445C721705}"/>
    <dgm:cxn modelId="{5CDA7239-D14C-43AD-A050-CBD38D9194E6}" srcId="{65CF9F77-1A00-4DCE-9C01-214454B2F502}" destId="{1AFA93E8-53CF-4282-A6E6-F7A8880E1ECC}" srcOrd="1" destOrd="0" parTransId="{6C18A3A1-71B6-45DE-A228-AFD75AC86775}" sibTransId="{1043C1AE-73B9-41BF-99BF-6ED1A9C5DB62}"/>
    <dgm:cxn modelId="{A8946613-C4BE-4614-919F-8B63C17D7CD1}" type="presOf" srcId="{5FF4B978-4FF4-40D6-8666-93B5F778340A}" destId="{F70348C0-84AD-4BD4-BF29-0810CCCFA04B}" srcOrd="0" destOrd="0" presId="urn:microsoft.com/office/officeart/2005/8/layout/radial6"/>
    <dgm:cxn modelId="{313F5DAB-37A2-4672-839D-16FF7AC7553A}" type="presOf" srcId="{65CF9F77-1A00-4DCE-9C01-214454B2F502}" destId="{269E6EAC-8C81-4E4F-8D78-13E6EE50950E}" srcOrd="0" destOrd="0" presId="urn:microsoft.com/office/officeart/2005/8/layout/radial6"/>
    <dgm:cxn modelId="{8A8EF665-F668-4650-AB7B-8662A2083681}" type="presOf" srcId="{4917CF96-FA26-42C7-9EBA-09970E35CA96}" destId="{63D19D0D-639C-4FD7-9694-837781EF9460}" srcOrd="0" destOrd="0" presId="urn:microsoft.com/office/officeart/2005/8/layout/radial6"/>
    <dgm:cxn modelId="{1EFEEA94-AD30-42CF-B915-FA2E2E4589C3}" type="presOf" srcId="{A903A248-8287-4DDD-A9AC-791C2B21FE54}" destId="{A69AAF63-835D-4B5E-960C-0E86F0A1CFA2}" srcOrd="0" destOrd="0" presId="urn:microsoft.com/office/officeart/2005/8/layout/radial6"/>
    <dgm:cxn modelId="{DBBF20B0-08C8-45CA-A556-D5D3E8FCF6CE}" type="presOf" srcId="{A51DE5F2-6EFD-407A-AD9A-538BDAA24023}" destId="{85007700-A916-4E13-9689-28DE1F1A8F0F}" srcOrd="0" destOrd="0" presId="urn:microsoft.com/office/officeart/2005/8/layout/radial6"/>
    <dgm:cxn modelId="{9EABED89-665D-4573-995D-54A498C9AFD9}" type="presOf" srcId="{27796FA7-E840-48C4-B83A-9E445C721705}" destId="{9C9DF7D6-CB99-4926-9885-F88B04E5F046}" srcOrd="0" destOrd="0" presId="urn:microsoft.com/office/officeart/2005/8/layout/radial6"/>
    <dgm:cxn modelId="{807A6EB7-0EC5-41AC-AABE-ECB568DE5AB0}" srcId="{65CF9F77-1A00-4DCE-9C01-214454B2F502}" destId="{F038E3C2-6AFC-4839-9153-69E6B6B32997}" srcOrd="2" destOrd="0" parTransId="{BFDF56AB-1B2D-4F3D-A173-5A7C7D2D7C31}" sibTransId="{8B27F7FB-C223-4AE9-AA36-2D6DF0E33DF7}"/>
    <dgm:cxn modelId="{43EC8A70-4246-4D45-A2E2-17BE5B76FDAD}" srcId="{5FF4B978-4FF4-40D6-8666-93B5F778340A}" destId="{65CF9F77-1A00-4DCE-9C01-214454B2F502}" srcOrd="0" destOrd="0" parTransId="{01787D7B-FF2E-4E58-A325-C3F061F883DB}" sibTransId="{FE29D6BD-3B4D-4480-AEE0-5C05862B393D}"/>
    <dgm:cxn modelId="{8BC84BEB-5AB9-47A9-953D-82E805348193}" type="presOf" srcId="{F038E3C2-6AFC-4839-9153-69E6B6B32997}" destId="{7F40EB83-D1D4-4BFD-83A7-011F4189D93A}" srcOrd="0" destOrd="0" presId="urn:microsoft.com/office/officeart/2005/8/layout/radial6"/>
    <dgm:cxn modelId="{D6B847D1-F60B-461F-8266-F094FFB815BC}" type="presOf" srcId="{1043C1AE-73B9-41BF-99BF-6ED1A9C5DB62}" destId="{FB8AFF47-BA63-42B2-B13C-FAC2A8AD7A9D}" srcOrd="0" destOrd="0" presId="urn:microsoft.com/office/officeart/2005/8/layout/radial6"/>
    <dgm:cxn modelId="{2D2C4713-054D-4A57-9499-928122CEA630}" type="presOf" srcId="{1AFA93E8-53CF-4282-A6E6-F7A8880E1ECC}" destId="{CF9B634A-BCB0-4546-8931-8C32023A6983}" srcOrd="0" destOrd="0" presId="urn:microsoft.com/office/officeart/2005/8/layout/radial6"/>
    <dgm:cxn modelId="{0D7D3739-05D4-4CAD-9FE2-4F5D6C77C76F}" srcId="{65CF9F77-1A00-4DCE-9C01-214454B2F502}" destId="{A51DE5F2-6EFD-407A-AD9A-538BDAA24023}" srcOrd="0" destOrd="0" parTransId="{A84F0790-4EFC-41DF-831D-435728D63278}" sibTransId="{4917CF96-FA26-42C7-9EBA-09970E35CA96}"/>
    <dgm:cxn modelId="{FD20D12E-0376-445E-A919-A38D4890C2BD}" type="presParOf" srcId="{F70348C0-84AD-4BD4-BF29-0810CCCFA04B}" destId="{269E6EAC-8C81-4E4F-8D78-13E6EE50950E}" srcOrd="0" destOrd="0" presId="urn:microsoft.com/office/officeart/2005/8/layout/radial6"/>
    <dgm:cxn modelId="{603FA351-E8C7-49B2-8A2C-ED1E0B3DF467}" type="presParOf" srcId="{F70348C0-84AD-4BD4-BF29-0810CCCFA04B}" destId="{85007700-A916-4E13-9689-28DE1F1A8F0F}" srcOrd="1" destOrd="0" presId="urn:microsoft.com/office/officeart/2005/8/layout/radial6"/>
    <dgm:cxn modelId="{68188C81-C87A-4B01-A97C-D680B95D0AB0}" type="presParOf" srcId="{F70348C0-84AD-4BD4-BF29-0810CCCFA04B}" destId="{5CA8F285-1446-4D40-8154-D0E09381A924}" srcOrd="2" destOrd="0" presId="urn:microsoft.com/office/officeart/2005/8/layout/radial6"/>
    <dgm:cxn modelId="{37DB6220-82ED-411E-9D37-DF005EC2F432}" type="presParOf" srcId="{F70348C0-84AD-4BD4-BF29-0810CCCFA04B}" destId="{63D19D0D-639C-4FD7-9694-837781EF9460}" srcOrd="3" destOrd="0" presId="urn:microsoft.com/office/officeart/2005/8/layout/radial6"/>
    <dgm:cxn modelId="{D86943C7-72B9-4BA3-9B53-32E641686D30}" type="presParOf" srcId="{F70348C0-84AD-4BD4-BF29-0810CCCFA04B}" destId="{CF9B634A-BCB0-4546-8931-8C32023A6983}" srcOrd="4" destOrd="0" presId="urn:microsoft.com/office/officeart/2005/8/layout/radial6"/>
    <dgm:cxn modelId="{400F63C5-FC0E-48F7-910E-53F553E64853}" type="presParOf" srcId="{F70348C0-84AD-4BD4-BF29-0810CCCFA04B}" destId="{664E17A0-FCBD-47DD-9A08-BE31C100CDCC}" srcOrd="5" destOrd="0" presId="urn:microsoft.com/office/officeart/2005/8/layout/radial6"/>
    <dgm:cxn modelId="{78253152-E148-48D3-BCF7-EACFBABF7EFB}" type="presParOf" srcId="{F70348C0-84AD-4BD4-BF29-0810CCCFA04B}" destId="{FB8AFF47-BA63-42B2-B13C-FAC2A8AD7A9D}" srcOrd="6" destOrd="0" presId="urn:microsoft.com/office/officeart/2005/8/layout/radial6"/>
    <dgm:cxn modelId="{8C16FC1C-9112-4787-8912-88A56E5CA1B5}" type="presParOf" srcId="{F70348C0-84AD-4BD4-BF29-0810CCCFA04B}" destId="{7F40EB83-D1D4-4BFD-83A7-011F4189D93A}" srcOrd="7" destOrd="0" presId="urn:microsoft.com/office/officeart/2005/8/layout/radial6"/>
    <dgm:cxn modelId="{ABC04BC1-1042-4B6B-AE8E-73EE4F2476E1}" type="presParOf" srcId="{F70348C0-84AD-4BD4-BF29-0810CCCFA04B}" destId="{4A4A26F0-028C-41FB-B4D2-DF61E88D5905}" srcOrd="8" destOrd="0" presId="urn:microsoft.com/office/officeart/2005/8/layout/radial6"/>
    <dgm:cxn modelId="{C8E13AB9-1924-43E8-9A17-1166A56C67CF}" type="presParOf" srcId="{F70348C0-84AD-4BD4-BF29-0810CCCFA04B}" destId="{63054CBE-B6CD-4856-9EBF-16BB2A37849C}" srcOrd="9" destOrd="0" presId="urn:microsoft.com/office/officeart/2005/8/layout/radial6"/>
    <dgm:cxn modelId="{B9F87A9E-70FA-4E3A-8268-2DF9D27B697B}" type="presParOf" srcId="{F70348C0-84AD-4BD4-BF29-0810CCCFA04B}" destId="{A69AAF63-835D-4B5E-960C-0E86F0A1CFA2}" srcOrd="10" destOrd="0" presId="urn:microsoft.com/office/officeart/2005/8/layout/radial6"/>
    <dgm:cxn modelId="{47EA0DF0-4827-4F61-B102-19889A4D7003}" type="presParOf" srcId="{F70348C0-84AD-4BD4-BF29-0810CCCFA04B}" destId="{1FD8EFB2-789B-4BC9-8613-83D5C39321ED}" srcOrd="11" destOrd="0" presId="urn:microsoft.com/office/officeart/2005/8/layout/radial6"/>
    <dgm:cxn modelId="{2398F055-13F4-4841-B640-588E5D7E17A8}" type="presParOf" srcId="{F70348C0-84AD-4BD4-BF29-0810CCCFA04B}" destId="{9C9DF7D6-CB99-4926-9885-F88B04E5F04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9ADED5-EAFF-44C2-85C8-12AE2B9CA7DC}">
      <dsp:nvSpPr>
        <dsp:cNvPr id="0" name=""/>
        <dsp:cNvSpPr/>
      </dsp:nvSpPr>
      <dsp:spPr>
        <a:xfrm rot="5400000">
          <a:off x="4740456" y="-1995934"/>
          <a:ext cx="1211460" cy="5510784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質疑耶穌赦罪的權柄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 rot="-5400000">
        <a:off x="2590795" y="212866"/>
        <a:ext cx="5451645" cy="1093182"/>
      </dsp:txXfrm>
    </dsp:sp>
    <dsp:sp modelId="{69932A32-4D90-431F-9887-CD8DAAD65F78}">
      <dsp:nvSpPr>
        <dsp:cNvPr id="0" name=""/>
        <dsp:cNvSpPr/>
      </dsp:nvSpPr>
      <dsp:spPr>
        <a:xfrm>
          <a:off x="509020" y="2294"/>
          <a:ext cx="2081774" cy="1514326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文士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82943" y="76217"/>
        <a:ext cx="1933928" cy="1366480"/>
      </dsp:txXfrm>
    </dsp:sp>
    <dsp:sp modelId="{BC157907-7C09-4235-9ED5-0AE82D22BFA0}">
      <dsp:nvSpPr>
        <dsp:cNvPr id="0" name=""/>
        <dsp:cNvSpPr/>
      </dsp:nvSpPr>
      <dsp:spPr>
        <a:xfrm rot="5400000">
          <a:off x="4816650" y="-416310"/>
          <a:ext cx="1211460" cy="5510784"/>
        </a:xfrm>
        <a:prstGeom prst="round2SameRect">
          <a:avLst/>
        </a:prstGeom>
        <a:solidFill>
          <a:schemeClr val="accent2">
            <a:tint val="40000"/>
            <a:alpha val="90000"/>
            <a:hueOff val="9862339"/>
            <a:satOff val="-29363"/>
            <a:lumOff val="-193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9862339"/>
              <a:satOff val="-29363"/>
              <a:lumOff val="-1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他（耶穌）與稅吏並罪人一起吃喝嗎？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 rot="-5400000">
        <a:off x="2666989" y="1792490"/>
        <a:ext cx="5451645" cy="1093182"/>
      </dsp:txXfrm>
    </dsp:sp>
    <dsp:sp modelId="{6AC285DB-A9D2-45D2-BDB5-8E752AB7C425}">
      <dsp:nvSpPr>
        <dsp:cNvPr id="0" name=""/>
        <dsp:cNvSpPr/>
      </dsp:nvSpPr>
      <dsp:spPr>
        <a:xfrm>
          <a:off x="509020" y="1592336"/>
          <a:ext cx="2081774" cy="1514326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法利賽人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82943" y="1666259"/>
        <a:ext cx="1933928" cy="1366480"/>
      </dsp:txXfrm>
    </dsp:sp>
    <dsp:sp modelId="{9F979D1A-CA75-4023-981E-69B47975AA91}">
      <dsp:nvSpPr>
        <dsp:cNvPr id="0" name=""/>
        <dsp:cNvSpPr/>
      </dsp:nvSpPr>
      <dsp:spPr>
        <a:xfrm rot="5400000">
          <a:off x="4740456" y="1184150"/>
          <a:ext cx="1211460" cy="5510784"/>
        </a:xfrm>
        <a:prstGeom prst="round2SameRect">
          <a:avLst/>
        </a:prstGeom>
        <a:solidFill>
          <a:schemeClr val="accent2">
            <a:tint val="40000"/>
            <a:alpha val="90000"/>
            <a:hueOff val="19724678"/>
            <a:satOff val="-58726"/>
            <a:lumOff val="-3877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9724678"/>
              <a:satOff val="-58726"/>
              <a:lumOff val="-38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控告耶穌在安息日違背律法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 rot="-5400000">
        <a:off x="2590795" y="3392951"/>
        <a:ext cx="5451645" cy="1093182"/>
      </dsp:txXfrm>
    </dsp:sp>
    <dsp:sp modelId="{DECB69BA-C6AF-48E1-92CA-939C65F3FB61}">
      <dsp:nvSpPr>
        <dsp:cNvPr id="0" name=""/>
        <dsp:cNvSpPr/>
      </dsp:nvSpPr>
      <dsp:spPr>
        <a:xfrm>
          <a:off x="509020" y="3182379"/>
          <a:ext cx="2081774" cy="1514326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眾人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82943" y="3256302"/>
        <a:ext cx="1933928" cy="1366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9DF7D6-CB99-4926-9885-F88B04E5F046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2">
            <a:hueOff val="19008843"/>
            <a:satOff val="-36686"/>
            <a:lumOff val="-47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54CBE-B6CD-4856-9EBF-16BB2A37849C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2">
            <a:hueOff val="12672563"/>
            <a:satOff val="-24457"/>
            <a:lumOff val="-31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8AFF47-BA63-42B2-B13C-FAC2A8AD7A9D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2">
            <a:hueOff val="6336281"/>
            <a:satOff val="-12229"/>
            <a:lumOff val="-15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19D0D-639C-4FD7-9694-837781EF9460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9E6EAC-8C81-4E4F-8D78-13E6EE50950E}">
      <dsp:nvSpPr>
        <dsp:cNvPr id="0" name=""/>
        <dsp:cNvSpPr/>
      </dsp:nvSpPr>
      <dsp:spPr>
        <a:xfrm>
          <a:off x="3357562" y="2214562"/>
          <a:ext cx="2428875" cy="2428875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/>
            <a:t>C</a:t>
          </a:r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禁食</a:t>
          </a:r>
          <a:endParaRPr lang="en-US" sz="4100" kern="1200" dirty="0"/>
        </a:p>
      </dsp:txBody>
      <dsp:txXfrm>
        <a:off x="3713263" y="2570263"/>
        <a:ext cx="1717473" cy="1717473"/>
      </dsp:txXfrm>
    </dsp:sp>
    <dsp:sp modelId="{85007700-A916-4E13-9689-28DE1F1A8F0F}">
      <dsp:nvSpPr>
        <dsp:cNvPr id="0" name=""/>
        <dsp:cNvSpPr/>
      </dsp:nvSpPr>
      <dsp:spPr>
        <a:xfrm>
          <a:off x="3721893" y="1558"/>
          <a:ext cx="1700212" cy="170021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A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醫治</a:t>
          </a:r>
          <a:r>
            <a:rPr lang="zh-TW" altLang="en-US" sz="32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癱子</a:t>
          </a:r>
          <a:endParaRPr lang="en-US" sz="3200" b="1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3970883" y="250548"/>
        <a:ext cx="1202232" cy="1202232"/>
      </dsp:txXfrm>
    </dsp:sp>
    <dsp:sp modelId="{CF9B634A-BCB0-4546-8931-8C32023A6983}">
      <dsp:nvSpPr>
        <dsp:cNvPr id="0" name=""/>
        <dsp:cNvSpPr/>
      </dsp:nvSpPr>
      <dsp:spPr>
        <a:xfrm>
          <a:off x="6299229" y="2578893"/>
          <a:ext cx="1700212" cy="170021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 </a:t>
          </a:r>
          <a:r>
            <a:rPr 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B’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門徒掐麥穗吃</a:t>
          </a:r>
          <a:endParaRPr lang="en-US" sz="2800" b="1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6548219" y="2827883"/>
        <a:ext cx="1202232" cy="1202232"/>
      </dsp:txXfrm>
    </dsp:sp>
    <dsp:sp modelId="{7F40EB83-D1D4-4BFD-83A7-011F4189D93A}">
      <dsp:nvSpPr>
        <dsp:cNvPr id="0" name=""/>
        <dsp:cNvSpPr/>
      </dsp:nvSpPr>
      <dsp:spPr>
        <a:xfrm>
          <a:off x="3721893" y="5156229"/>
          <a:ext cx="1700212" cy="170021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 </a:t>
          </a:r>
          <a:r>
            <a:rPr lang="en-US" altLang="zh-TW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A’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醫治枯乾的手的人</a:t>
          </a:r>
          <a:endParaRPr lang="en-US" sz="2800" b="1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3970883" y="5405219"/>
        <a:ext cx="1202232" cy="1202232"/>
      </dsp:txXfrm>
    </dsp:sp>
    <dsp:sp modelId="{A69AAF63-835D-4B5E-960C-0E86F0A1CFA2}">
      <dsp:nvSpPr>
        <dsp:cNvPr id="0" name=""/>
        <dsp:cNvSpPr/>
      </dsp:nvSpPr>
      <dsp:spPr>
        <a:xfrm>
          <a:off x="1144558" y="2578893"/>
          <a:ext cx="1700212" cy="1700212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B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和罪人稅吏吃飯</a:t>
          </a:r>
          <a:endParaRPr lang="en-US" sz="2800" b="1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1393548" y="2827883"/>
        <a:ext cx="1202232" cy="1202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92A6A87-CA90-4099-B7A4-627719126142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124B7C1-BEF1-404B-BC3B-D58F3228C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12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F28EDF3-8A6B-4FF4-BE14-A2282740DF6F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2127EF-DB7F-4768-8E3E-4DDC5E8B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8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05BF45-C1CA-45F6-A279-64926391595D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82E408-B848-4FC1-AAF7-56899F1EC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3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3D0E4-534B-4B5A-AE23-6D35F7B5E3ED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5F8A1-ED8D-41EF-9137-205623C40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6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59E-7648-4AA7-A3DC-43E277652B08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F215-2215-4E7D-AC53-FE75177CF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55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18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19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8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256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94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424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741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7691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AA0A7F-2369-40FD-AF6A-C10993A1CA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729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3DCF37-2ABB-4B87-BC6B-005B756D019A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850EDC-E12B-46D2-886C-6AF0DCC2D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2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AB77A-4A46-487C-8D64-D6BDA4EF05FF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0A501-AA72-4B1D-B8F8-CB02A649D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6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AC573D-136F-41FF-B2C2-CA9723A0F1EF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A0A379-3D98-492C-BA11-E099B3F27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2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7923B-D4D9-45AC-9BC9-B99DC6075773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908C5-2514-494F-ABDB-0C0D3762A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1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45AE1C-C792-4B71-BBA6-844E6F13AF58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712EF2-EA27-4D3E-8046-92ADBF386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6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F80A41-C14D-48C6-848A-6ADB0F659564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530313-E30C-437B-B803-0DDCE7FDD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B4D14F-22F2-47A0-BDF8-0B88BB73F478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7E3552-CA03-4ACA-9FA3-24DCC949D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EF7DFFFF-3B48-4C03-A7D6-2D29EAB53351}" type="datetimeFigureOut">
              <a:rPr lang="en-US"/>
              <a:pPr>
                <a:defRPr/>
              </a:pPr>
              <a:t>2/10/2013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FCDF35F3-2697-402D-AD20-1B66BE3E8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61" r:id="rId1"/>
    <p:sldLayoutId id="2147486062" r:id="rId2"/>
    <p:sldLayoutId id="2147486063" r:id="rId3"/>
    <p:sldLayoutId id="2147486064" r:id="rId4"/>
    <p:sldLayoutId id="2147486065" r:id="rId5"/>
    <p:sldLayoutId id="2147486066" r:id="rId6"/>
    <p:sldLayoutId id="2147486067" r:id="rId7"/>
    <p:sldLayoutId id="2147486068" r:id="rId8"/>
    <p:sldLayoutId id="2147486069" r:id="rId9"/>
    <p:sldLayoutId id="2147486070" r:id="rId10"/>
    <p:sldLayoutId id="2147486071" r:id="rId11"/>
    <p:sldLayoutId id="2147486072" r:id="rId12"/>
    <p:sldLayoutId id="2147486073" r:id="rId13"/>
    <p:sldLayoutId id="2147486074" r:id="rId14"/>
    <p:sldLayoutId id="2147486075" r:id="rId15"/>
    <p:sldLayoutId id="2147486076" r:id="rId16"/>
    <p:sldLayoutId id="2147486077" r:id="rId17"/>
    <p:sldLayoutId id="2147486078" r:id="rId18"/>
    <p:sldLayoutId id="2147486079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7" descr="http://2.bp.blogspot.com/-wzCzdUkYrDU/UEovgt7jyRI/AAAAAAAABv8/NtvyFf6Nr_k/s1600/No-one-pours-new-wine-into-old-wineskins-Lk-5-33-39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1219200" y="228600"/>
            <a:ext cx="82296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TW" altLang="en-US" sz="5400" b="1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新年</a:t>
            </a:r>
            <a:endParaRPr lang="en-US" altLang="zh-TW" sz="5400" b="1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pPr algn="ctr"/>
            <a:r>
              <a:rPr lang="zh-TW" altLang="en-US" sz="5400" b="1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    新酒</a:t>
            </a:r>
            <a:endParaRPr lang="en-US" altLang="zh-TW" sz="5400" b="1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pPr algn="ctr"/>
            <a:r>
              <a:rPr lang="zh-TW" altLang="en-US" sz="5400" b="1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          新皮袋</a:t>
            </a:r>
            <a:endParaRPr lang="en-US" altLang="zh-TW" sz="5400" b="1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066800" y="5410200"/>
            <a:ext cx="215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2800" b="1">
                <a:solidFill>
                  <a:srgbClr val="002060"/>
                </a:solidFill>
                <a:latin typeface="AR Kaiti Medium Big5" pitchFamily="49" charset="-120"/>
                <a:ea typeface="AR Kaiti Medium Big5" pitchFamily="49" charset="-120"/>
              </a:rPr>
              <a:t>馬可</a:t>
            </a:r>
            <a:r>
              <a:rPr lang="en-US" sz="2800" b="1">
                <a:solidFill>
                  <a:srgbClr val="002060"/>
                </a:solidFill>
                <a:latin typeface="AR Kaiti Medium Big5" pitchFamily="49" charset="-120"/>
                <a:ea typeface="AR Kaiti Medium Big5" pitchFamily="49" charset="-120"/>
              </a:rPr>
              <a:t>2:18-22</a:t>
            </a:r>
            <a:endParaRPr lang="en-US" sz="2800">
              <a:solidFill>
                <a:srgbClr val="002060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503238"/>
            <a:ext cx="7827963" cy="7064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三、唯有生命改變，必能承接祝福</a:t>
            </a:r>
          </a:p>
        </p:txBody>
      </p:sp>
      <p:sp>
        <p:nvSpPr>
          <p:cNvPr id="8" name="Rectangle 7"/>
          <p:cNvSpPr/>
          <p:nvPr/>
        </p:nvSpPr>
        <p:spPr>
          <a:xfrm>
            <a:off x="6019800" y="4648200"/>
            <a:ext cx="1311275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 err="1">
                <a:solidFill>
                  <a:schemeClr val="bg1"/>
                </a:solidFill>
              </a:rPr>
              <a:t>Neos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00200" y="4648200"/>
            <a:ext cx="1590675" cy="708025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 err="1"/>
              <a:t>Kainos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0727" name="Rectangle 9"/>
          <p:cNvSpPr>
            <a:spLocks noChangeArrowheads="1"/>
          </p:cNvSpPr>
          <p:nvPr/>
        </p:nvSpPr>
        <p:spPr bwMode="auto">
          <a:xfrm>
            <a:off x="0" y="2438400"/>
            <a:ext cx="8991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「也沒有人把新酒裝在舊皮袋裡，恐怕酒把皮袋裂開、酒和皮袋都壞了，惟把</a:t>
            </a:r>
            <a:r>
              <a:rPr lang="zh-TW" altLang="en-US" sz="3600" b="1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新酒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裝在</a:t>
            </a:r>
            <a:r>
              <a:rPr lang="zh-TW" altLang="en-US" sz="3600" b="1">
                <a:solidFill>
                  <a:srgbClr val="0070C0"/>
                </a:solidFill>
                <a:latin typeface="AR Kaiti Medium Big5" pitchFamily="49" charset="-120"/>
                <a:ea typeface="AR Kaiti Medium Big5" pitchFamily="49" charset="-120"/>
              </a:rPr>
              <a:t>新皮袋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裡。」</a:t>
            </a:r>
            <a:endParaRPr lang="en-US" sz="360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07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6" descr="http://fulllifefitness.org/wp-content/uploads/2012/07/spirituality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914400" y="457200"/>
            <a:ext cx="1295400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0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40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4724400" y="3352800"/>
            <a:ext cx="4191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zh-TW" altLang="en-US" sz="3600">
                <a:latin typeface="AR Maokai Heavy Big5" pitchFamily="49" charset="-120"/>
                <a:ea typeface="AR Maokai Heavy Big5" pitchFamily="49" charset="-120"/>
              </a:rPr>
              <a:t>有目標、有紀律、有計畫追求屬靈生命的長進</a:t>
            </a:r>
            <a:endParaRPr lang="en-US" altLang="zh-TW" sz="360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43200" y="533400"/>
            <a:ext cx="5827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>
                <a:latin typeface="AR Maokai Heavy Big5" pitchFamily="49" charset="-120"/>
                <a:ea typeface="AR Maokai Heavy Big5" pitchFamily="49" charset="-120"/>
              </a:rPr>
              <a:t>耶穌帶來新的觀念與視野</a:t>
            </a:r>
            <a:endParaRPr lang="en-US" sz="400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5800" y="1295400"/>
            <a:ext cx="7878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>
                <a:latin typeface="AR Maokai Heavy Big5" pitchFamily="49" charset="-120"/>
                <a:ea typeface="AR Maokai Heavy Big5" pitchFamily="49" charset="-120"/>
              </a:rPr>
              <a:t>以正面積極的態度，迎接新的挑戰</a:t>
            </a:r>
            <a:endParaRPr lang="en-US" sz="400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5800" y="2057400"/>
            <a:ext cx="7878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>
                <a:latin typeface="AR Maokai Heavy Big5" pitchFamily="49" charset="-120"/>
                <a:ea typeface="AR Maokai Heavy Big5" pitchFamily="49" charset="-120"/>
              </a:rPr>
              <a:t>唯有生命改變，才能承接新的祝福</a:t>
            </a:r>
            <a:endParaRPr lang="en-US" sz="400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encrypted-tbn2.gstatic.com/images?q=tbn:ANd9GcQD1H4LpVJk8NmcPHTFA-1jB5131JL1rSMafaiKixFbAfQP0BA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1450"/>
            <a:ext cx="5791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4" descr="http://4.bp.blogspot.com/-d27oT1-peAM/TVgEl8JipvI/AAAAAAAAAQU/_HkJ-QulDSY/s1600/IMG_18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43400"/>
            <a:ext cx="289877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6" descr="https://encrypted-tbn3.gstatic.com/images?q=tbn:ANd9GcS5rZGyGmNE7exP4HcZ07JHWoNZzdoBEUiFTO8sRdiulKzjL8sHA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343400"/>
            <a:ext cx="1676400" cy="217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8" descr="https://encrypted-tbn3.gstatic.com/images?q=tbn:ANd9GcQ7c3l7AzgN0oegXm7J7gkf2TC23TOg48PSWSzFArFRfJEnLST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4419600"/>
            <a:ext cx="3227351" cy="20764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https://encrypted-tbn0.gstatic.com/images?q=tbn:ANd9GcSjwlXxKBr3TTuN27UH3m7un8Yob3jgbmTWYrIAFca2uGXxXAXFr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609600"/>
            <a:ext cx="4648200" cy="38488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838200" y="5029200"/>
            <a:ext cx="784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「你曉諭以色列人說、七月初一、你們要守為聖安息日、要吹角作紀念、當有聖會。」</a:t>
            </a:r>
            <a:endParaRPr lang="en-US" altLang="zh-TW" sz="2800" b="1"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en-US" altLang="zh-TW" sz="2800" b="1">
                <a:latin typeface="AR Kaiti Medium Big5" pitchFamily="49" charset="-120"/>
                <a:ea typeface="AR Kaiti Medium Big5" pitchFamily="49" charset="-120"/>
              </a:rPr>
              <a:t>					   </a:t>
            </a:r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（利未記</a:t>
            </a:r>
            <a:r>
              <a:rPr lang="en-US" sz="2800" b="1">
                <a:latin typeface="AR Kaiti Medium Big5" pitchFamily="49" charset="-120"/>
                <a:ea typeface="AR Kaiti Medium Big5" pitchFamily="49" charset="-120"/>
              </a:rPr>
              <a:t>23:24</a:t>
            </a:r>
            <a:r>
              <a:rPr lang="zh-TW" altLang="en-US" sz="280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280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7" descr="http://www.haaretz.com/polopoly_fs/1.313945.1284539622%21/image/1048560870.jpg_gen/derivatives/landscape_640/10485608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28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2514600" y="5638800"/>
            <a:ext cx="4340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「新年頭，舊年尾」</a:t>
            </a:r>
            <a:endParaRPr lang="en-US" sz="36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381000"/>
            <a:ext cx="7620000" cy="769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一</a:t>
            </a: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、</a:t>
            </a: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耶穌帶來新的觀念與視野</a:t>
            </a:r>
            <a:endParaRPr lang="en-US" altLang="en-US" sz="4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228600" y="1524000"/>
          <a:ext cx="86106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9932A32-4D90-431F-9887-CD8DAAD65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graphicEl>
                                              <a:dgm id="{69932A32-4D90-431F-9887-CD8DAAD65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graphicEl>
                                              <a:dgm id="{69932A32-4D90-431F-9887-CD8DAAD65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49ADED5-EAFF-44C2-85C8-12AE2B9C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graphicEl>
                                              <a:dgm id="{A49ADED5-EAFF-44C2-85C8-12AE2B9C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graphicEl>
                                              <a:dgm id="{A49ADED5-EAFF-44C2-85C8-12AE2B9C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AC285DB-A9D2-45D2-BDB5-8E752AB7C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graphicEl>
                                              <a:dgm id="{6AC285DB-A9D2-45D2-BDB5-8E752AB7C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graphicEl>
                                              <a:dgm id="{6AC285DB-A9D2-45D2-BDB5-8E752AB7C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C157907-7C09-4235-9ED5-0AE82D22BF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graphicEl>
                                              <a:dgm id="{BC157907-7C09-4235-9ED5-0AE82D22BF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graphicEl>
                                              <a:dgm id="{BC157907-7C09-4235-9ED5-0AE82D22BF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ECB69BA-C6AF-48E1-92CA-939C65F3F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graphicEl>
                                              <a:dgm id="{DECB69BA-C6AF-48E1-92CA-939C65F3F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graphicEl>
                                              <a:dgm id="{DECB69BA-C6AF-48E1-92CA-939C65F3F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F979D1A-CA75-4023-981E-69B47975A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graphicEl>
                                              <a:dgm id="{9F979D1A-CA75-4023-981E-69B47975A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graphicEl>
                                              <a:dgm id="{9F979D1A-CA75-4023-981E-69B47975A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152400"/>
            <a:ext cx="2667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TW" altLang="en-US" sz="3200"/>
              <a:t>交錯配對</a:t>
            </a:r>
            <a:endParaRPr lang="en-US" altLang="zh-TW" sz="3200"/>
          </a:p>
          <a:p>
            <a:pPr algn="ctr"/>
            <a:r>
              <a:rPr lang="en-US" sz="3200" b="1" i="1">
                <a:solidFill>
                  <a:srgbClr val="C00000"/>
                </a:solidFill>
              </a:rPr>
              <a:t>A </a:t>
            </a:r>
            <a:r>
              <a:rPr lang="en-US" sz="3200" b="1" i="1">
                <a:solidFill>
                  <a:srgbClr val="00B050"/>
                </a:solidFill>
              </a:rPr>
              <a:t>B</a:t>
            </a:r>
            <a:r>
              <a:rPr lang="en-US" sz="3200" b="1" i="1"/>
              <a:t> C</a:t>
            </a:r>
            <a:r>
              <a:rPr lang="en-US" sz="3200" b="1" i="1">
                <a:solidFill>
                  <a:srgbClr val="00B050"/>
                </a:solidFill>
              </a:rPr>
              <a:t> B’</a:t>
            </a:r>
            <a:r>
              <a:rPr lang="en-US" sz="3200" b="1" i="1"/>
              <a:t> </a:t>
            </a:r>
            <a:r>
              <a:rPr lang="en-US" sz="3200" b="1" i="1">
                <a:solidFill>
                  <a:srgbClr val="C00000"/>
                </a:solidFill>
              </a:rPr>
              <a:t>A’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2514600"/>
            <a:ext cx="838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</a:rPr>
              <a:t>沒有人把新布縫在舊衣服上，恐怕所補上的新布、帶壞了舊衣服、破的就更大了。</a:t>
            </a:r>
            <a:endParaRPr lang="en-US" altLang="en-US" sz="3200" b="1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457200"/>
            <a:ext cx="8839200" cy="708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二</a:t>
            </a: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、</a:t>
            </a: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以正面積極的態度，迎接新的挑戰</a:t>
            </a:r>
            <a:endParaRPr lang="en-US" altLang="en-US" sz="40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81000" y="4279900"/>
            <a:ext cx="8382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</a:rPr>
              <a:t>「有人想要告你，要拿你的裡衣，連外衣也由他拿去」   （馬太福音</a:t>
            </a:r>
            <a:r>
              <a:rPr lang="en-US" sz="3200" b="1">
                <a:latin typeface="AR Kaiti Medium Big5" pitchFamily="49" charset="-120"/>
                <a:ea typeface="AR Kaiti Medium Big5" pitchFamily="49" charset="-120"/>
              </a:rPr>
              <a:t>5:40</a:t>
            </a:r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zh-TW" altLang="en-US" sz="320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Roman men wearing the tunic and tog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4648200" cy="41064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8679" name="Picture 7" descr="http://interdenominationaldivineorder.com/gallery/joh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533400"/>
            <a:ext cx="3505200" cy="52578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0" y="5943600"/>
            <a:ext cx="203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施洗約翰</a:t>
            </a:r>
            <a:endParaRPr lang="en-US" sz="36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 descr="http://i2.cdn.turner.com/cnn/dam/assets/111230100454-sloane-edison-story-top.jpg"/>
          <p:cNvPicPr>
            <a:picLocks noChangeAspect="1" noChangeArrowheads="1"/>
          </p:cNvPicPr>
          <p:nvPr/>
        </p:nvPicPr>
        <p:blipFill>
          <a:blip r:embed="rId2" cstate="print"/>
          <a:srcRect l="12624" r="1299"/>
          <a:stretch>
            <a:fillRect/>
          </a:stretch>
        </p:blipFill>
        <p:spPr bwMode="auto">
          <a:xfrm>
            <a:off x="1143000" y="685800"/>
            <a:ext cx="6997959" cy="4572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2743200" y="5562600"/>
            <a:ext cx="42878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 b="1">
                <a:latin typeface="AR Kaiti Medium Big5" pitchFamily="49" charset="-120"/>
                <a:ea typeface="AR Kaiti Medium Big5" pitchFamily="49" charset="-120"/>
              </a:rPr>
              <a:t>愛迪生發明電燈泡</a:t>
            </a:r>
            <a:endParaRPr lang="en-US" sz="40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11595</TotalTime>
  <Words>383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Times New Roman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671</cp:revision>
  <dcterms:created xsi:type="dcterms:W3CDTF">2010-02-20T00:55:59Z</dcterms:created>
  <dcterms:modified xsi:type="dcterms:W3CDTF">2013-02-11T01:51:42Z</dcterms:modified>
</cp:coreProperties>
</file>