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2"/>
  </p:notesMasterIdLst>
  <p:handoutMasterIdLst>
    <p:handoutMasterId r:id="rId13"/>
  </p:handoutMasterIdLst>
  <p:sldIdLst>
    <p:sldId id="426" r:id="rId2"/>
    <p:sldId id="464" r:id="rId3"/>
    <p:sldId id="466" r:id="rId4"/>
    <p:sldId id="463" r:id="rId5"/>
    <p:sldId id="467" r:id="rId6"/>
    <p:sldId id="468" r:id="rId7"/>
    <p:sldId id="470" r:id="rId8"/>
    <p:sldId id="469" r:id="rId9"/>
    <p:sldId id="465" r:id="rId10"/>
    <p:sldId id="4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F03"/>
    <a:srgbClr val="A50021"/>
    <a:srgbClr val="F4EE00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7" autoAdjust="0"/>
    <p:restoredTop sz="94532" autoAdjust="0"/>
  </p:normalViewPr>
  <p:slideViewPr>
    <p:cSldViewPr>
      <p:cViewPr>
        <p:scale>
          <a:sx n="66" d="100"/>
          <a:sy n="66" d="100"/>
        </p:scale>
        <p:origin x="-15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95119-E585-4836-A77A-1FECD3804006}" type="doc">
      <dgm:prSet loTypeId="urn:microsoft.com/office/officeart/2005/8/layout/arrow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7491B8-EFD7-4F24-AD27-6CEAAAFD0381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腓立比信徒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82C021DE-C60D-4619-A65E-5605411E40C6}" type="parTrans" cxnId="{4FF5AFA1-3E95-423E-AFA3-15B624EB9964}">
      <dgm:prSet/>
      <dgm:spPr/>
      <dgm:t>
        <a:bodyPr/>
        <a:lstStyle/>
        <a:p>
          <a:endParaRPr lang="en-US"/>
        </a:p>
      </dgm:t>
    </dgm:pt>
    <dgm:pt modelId="{5ED8DED7-CE6B-4515-9B23-8486024C44C8}" type="sibTrans" cxnId="{4FF5AFA1-3E95-423E-AFA3-15B624EB9964}">
      <dgm:prSet/>
      <dgm:spPr/>
      <dgm:t>
        <a:bodyPr/>
        <a:lstStyle/>
        <a:p>
          <a:endParaRPr lang="en-US"/>
        </a:p>
      </dgm:t>
    </dgm:pt>
    <dgm:pt modelId="{F24D48A1-9725-4BE5-9A7C-9C72A692D0E8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提摩太</a:t>
          </a:r>
          <a:endParaRPr lang="en-US" altLang="zh-TW" dirty="0" smtClean="0">
            <a:latin typeface="AR Maokai Heavy Big5" pitchFamily="49" charset="-120"/>
            <a:ea typeface="AR Maokai Heavy Big5" pitchFamily="49" charset="-120"/>
          </a:endParaRPr>
        </a:p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以巴弗提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FBD1FD34-0EDA-4E8B-A88C-26F0B52F95B6}" type="parTrans" cxnId="{B1B9251A-7266-4EB1-A480-3D916DDCC583}">
      <dgm:prSet/>
      <dgm:spPr/>
      <dgm:t>
        <a:bodyPr/>
        <a:lstStyle/>
        <a:p>
          <a:endParaRPr lang="en-US"/>
        </a:p>
      </dgm:t>
    </dgm:pt>
    <dgm:pt modelId="{D8666D58-6F60-4628-9281-BCE7BBB30DBD}" type="sibTrans" cxnId="{B1B9251A-7266-4EB1-A480-3D916DDCC583}">
      <dgm:prSet/>
      <dgm:spPr/>
      <dgm:t>
        <a:bodyPr/>
        <a:lstStyle/>
        <a:p>
          <a:endParaRPr lang="en-US"/>
        </a:p>
      </dgm:t>
    </dgm:pt>
    <dgm:pt modelId="{2A4AFB2C-FF47-4752-A694-729B8116E88A}">
      <dgm:prSet phldrT="[Text]"/>
      <dgm:spPr/>
      <dgm:t>
        <a:bodyPr/>
        <a:lstStyle/>
        <a:p>
          <a:r>
            <a:rPr lang="zh-TW" altLang="en-US" dirty="0" smtClean="0">
              <a:latin typeface="AR Maokai Heavy Big5" pitchFamily="49" charset="-120"/>
              <a:ea typeface="AR Maokai Heavy Big5" pitchFamily="49" charset="-120"/>
            </a:rPr>
            <a:t>保羅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39E61164-BC72-43FC-8263-DDE98D6F41E6}" type="parTrans" cxnId="{DEE92D82-EE5F-4A8A-BB0B-AB556A44181B}">
      <dgm:prSet/>
      <dgm:spPr/>
      <dgm:t>
        <a:bodyPr/>
        <a:lstStyle/>
        <a:p>
          <a:endParaRPr lang="en-US"/>
        </a:p>
      </dgm:t>
    </dgm:pt>
    <dgm:pt modelId="{A7A44B6E-ABE0-4D53-A6A4-F4BD75FC86AC}" type="sibTrans" cxnId="{DEE92D82-EE5F-4A8A-BB0B-AB556A44181B}">
      <dgm:prSet/>
      <dgm:spPr/>
      <dgm:t>
        <a:bodyPr/>
        <a:lstStyle/>
        <a:p>
          <a:endParaRPr lang="en-US"/>
        </a:p>
      </dgm:t>
    </dgm:pt>
    <dgm:pt modelId="{F0336B55-7612-49A5-9E11-E4C4C72CFA84}" type="pres">
      <dgm:prSet presAssocID="{BBA95119-E585-4836-A77A-1FECD380400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18D62F-2701-4C40-8C79-7C6B45289225}" type="pres">
      <dgm:prSet presAssocID="{BBA95119-E585-4836-A77A-1FECD3804006}" presName="arrow" presStyleLbl="bgShp" presStyleIdx="0" presStyleCnt="1"/>
      <dgm:spPr/>
    </dgm:pt>
    <dgm:pt modelId="{8208C184-D752-49B3-9C25-45348BD47C4E}" type="pres">
      <dgm:prSet presAssocID="{BBA95119-E585-4836-A77A-1FECD3804006}" presName="arrowDiagram3" presStyleCnt="0"/>
      <dgm:spPr/>
    </dgm:pt>
    <dgm:pt modelId="{14E4CA31-5C8B-41E1-AE93-79D8A6A313A8}" type="pres">
      <dgm:prSet presAssocID="{CB7491B8-EFD7-4F24-AD27-6CEAAAFD0381}" presName="bullet3a" presStyleLbl="node1" presStyleIdx="0" presStyleCnt="3"/>
      <dgm:spPr/>
    </dgm:pt>
    <dgm:pt modelId="{631E88DD-1EDB-4743-A3BF-D55B52BCE7A8}" type="pres">
      <dgm:prSet presAssocID="{CB7491B8-EFD7-4F24-AD27-6CEAAAFD0381}" presName="textBox3a" presStyleLbl="revTx" presStyleIdx="0" presStyleCnt="3" custLinFactNeighborX="-45780" custLinFactNeighborY="19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0083D-7AC1-47F2-B431-F59E3E2389C2}" type="pres">
      <dgm:prSet presAssocID="{F24D48A1-9725-4BE5-9A7C-9C72A692D0E8}" presName="bullet3b" presStyleLbl="node1" presStyleIdx="1" presStyleCnt="3"/>
      <dgm:spPr/>
    </dgm:pt>
    <dgm:pt modelId="{A5D0FF6F-FEF8-422D-A8CC-B3997E4CB543}" type="pres">
      <dgm:prSet presAssocID="{F24D48A1-9725-4BE5-9A7C-9C72A692D0E8}" presName="textBox3b" presStyleLbl="revTx" presStyleIdx="1" presStyleCnt="3" custScaleX="131945" custScaleY="56863" custLinFactNeighborX="10417" custLinFactNeighborY="-15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D6321-39B3-4364-B809-286363C4BE5D}" type="pres">
      <dgm:prSet presAssocID="{2A4AFB2C-FF47-4752-A694-729B8116E88A}" presName="bullet3c" presStyleLbl="node1" presStyleIdx="2" presStyleCnt="3"/>
      <dgm:spPr/>
    </dgm:pt>
    <dgm:pt modelId="{723BF3FC-A499-41AE-BE7D-771325DB3632}" type="pres">
      <dgm:prSet presAssocID="{2A4AFB2C-FF47-4752-A694-729B8116E88A}" presName="textBox3c" presStyleLbl="revTx" presStyleIdx="2" presStyleCnt="3" custScaleX="87499" custScaleY="20863" custLinFactNeighborX="4467" custLinFactNeighborY="-376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9251A-7266-4EB1-A480-3D916DDCC583}" srcId="{BBA95119-E585-4836-A77A-1FECD3804006}" destId="{F24D48A1-9725-4BE5-9A7C-9C72A692D0E8}" srcOrd="1" destOrd="0" parTransId="{FBD1FD34-0EDA-4E8B-A88C-26F0B52F95B6}" sibTransId="{D8666D58-6F60-4628-9281-BCE7BBB30DBD}"/>
    <dgm:cxn modelId="{4FF5AFA1-3E95-423E-AFA3-15B624EB9964}" srcId="{BBA95119-E585-4836-A77A-1FECD3804006}" destId="{CB7491B8-EFD7-4F24-AD27-6CEAAAFD0381}" srcOrd="0" destOrd="0" parTransId="{82C021DE-C60D-4619-A65E-5605411E40C6}" sibTransId="{5ED8DED7-CE6B-4515-9B23-8486024C44C8}"/>
    <dgm:cxn modelId="{FC22F819-9BC4-411D-9BBB-284702A77F29}" type="presOf" srcId="{2A4AFB2C-FF47-4752-A694-729B8116E88A}" destId="{723BF3FC-A499-41AE-BE7D-771325DB3632}" srcOrd="0" destOrd="0" presId="urn:microsoft.com/office/officeart/2005/8/layout/arrow2"/>
    <dgm:cxn modelId="{9F9871AE-B187-4425-A81C-D7DE5772E5D4}" type="presOf" srcId="{F24D48A1-9725-4BE5-9A7C-9C72A692D0E8}" destId="{A5D0FF6F-FEF8-422D-A8CC-B3997E4CB543}" srcOrd="0" destOrd="0" presId="urn:microsoft.com/office/officeart/2005/8/layout/arrow2"/>
    <dgm:cxn modelId="{DEE92D82-EE5F-4A8A-BB0B-AB556A44181B}" srcId="{BBA95119-E585-4836-A77A-1FECD3804006}" destId="{2A4AFB2C-FF47-4752-A694-729B8116E88A}" srcOrd="2" destOrd="0" parTransId="{39E61164-BC72-43FC-8263-DDE98D6F41E6}" sibTransId="{A7A44B6E-ABE0-4D53-A6A4-F4BD75FC86AC}"/>
    <dgm:cxn modelId="{7F104CA2-58B2-45F2-9670-AB36E60B8B9A}" type="presOf" srcId="{BBA95119-E585-4836-A77A-1FECD3804006}" destId="{F0336B55-7612-49A5-9E11-E4C4C72CFA84}" srcOrd="0" destOrd="0" presId="urn:microsoft.com/office/officeart/2005/8/layout/arrow2"/>
    <dgm:cxn modelId="{D2C13F0F-9EA5-4D8E-92A4-071E558473A3}" type="presOf" srcId="{CB7491B8-EFD7-4F24-AD27-6CEAAAFD0381}" destId="{631E88DD-1EDB-4743-A3BF-D55B52BCE7A8}" srcOrd="0" destOrd="0" presId="urn:microsoft.com/office/officeart/2005/8/layout/arrow2"/>
    <dgm:cxn modelId="{AF022CD3-F845-47F6-8A88-5693C47CF7DF}" type="presParOf" srcId="{F0336B55-7612-49A5-9E11-E4C4C72CFA84}" destId="{F218D62F-2701-4C40-8C79-7C6B45289225}" srcOrd="0" destOrd="0" presId="urn:microsoft.com/office/officeart/2005/8/layout/arrow2"/>
    <dgm:cxn modelId="{CA1EC16C-D04E-4423-9D95-7C0A374B709E}" type="presParOf" srcId="{F0336B55-7612-49A5-9E11-E4C4C72CFA84}" destId="{8208C184-D752-49B3-9C25-45348BD47C4E}" srcOrd="1" destOrd="0" presId="urn:microsoft.com/office/officeart/2005/8/layout/arrow2"/>
    <dgm:cxn modelId="{2B3FBD59-B539-4560-96F8-6512D280A56B}" type="presParOf" srcId="{8208C184-D752-49B3-9C25-45348BD47C4E}" destId="{14E4CA31-5C8B-41E1-AE93-79D8A6A313A8}" srcOrd="0" destOrd="0" presId="urn:microsoft.com/office/officeart/2005/8/layout/arrow2"/>
    <dgm:cxn modelId="{69F9D145-05A0-4127-8E0F-1D2DBC471F08}" type="presParOf" srcId="{8208C184-D752-49B3-9C25-45348BD47C4E}" destId="{631E88DD-1EDB-4743-A3BF-D55B52BCE7A8}" srcOrd="1" destOrd="0" presId="urn:microsoft.com/office/officeart/2005/8/layout/arrow2"/>
    <dgm:cxn modelId="{6213710D-CDDD-41C5-AC8C-936A520EA502}" type="presParOf" srcId="{8208C184-D752-49B3-9C25-45348BD47C4E}" destId="{E0E0083D-7AC1-47F2-B431-F59E3E2389C2}" srcOrd="2" destOrd="0" presId="urn:microsoft.com/office/officeart/2005/8/layout/arrow2"/>
    <dgm:cxn modelId="{798CC489-D5ED-4B4D-B682-1E666B68887D}" type="presParOf" srcId="{8208C184-D752-49B3-9C25-45348BD47C4E}" destId="{A5D0FF6F-FEF8-422D-A8CC-B3997E4CB543}" srcOrd="3" destOrd="0" presId="urn:microsoft.com/office/officeart/2005/8/layout/arrow2"/>
    <dgm:cxn modelId="{FFAF1994-AD2E-4101-9A53-6F2346383FD2}" type="presParOf" srcId="{8208C184-D752-49B3-9C25-45348BD47C4E}" destId="{B77D6321-39B3-4364-B809-286363C4BE5D}" srcOrd="4" destOrd="0" presId="urn:microsoft.com/office/officeart/2005/8/layout/arrow2"/>
    <dgm:cxn modelId="{878DA0D6-1644-4041-8F69-E2190B6EC1AB}" type="presParOf" srcId="{8208C184-D752-49B3-9C25-45348BD47C4E}" destId="{723BF3FC-A499-41AE-BE7D-771325DB363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8D62F-2701-4C40-8C79-7C6B45289225}">
      <dsp:nvSpPr>
        <dsp:cNvPr id="0" name=""/>
        <dsp:cNvSpPr/>
      </dsp:nvSpPr>
      <dsp:spPr>
        <a:xfrm>
          <a:off x="0" y="1119187"/>
          <a:ext cx="7391400" cy="4619625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tint val="4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4E4CA31-5C8B-41E1-AE93-79D8A6A313A8}">
      <dsp:nvSpPr>
        <dsp:cNvPr id="0" name=""/>
        <dsp:cNvSpPr/>
      </dsp:nvSpPr>
      <dsp:spPr>
        <a:xfrm>
          <a:off x="938707" y="4307652"/>
          <a:ext cx="192176" cy="19217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E88DD-1EDB-4743-A3BF-D55B52BCE7A8}">
      <dsp:nvSpPr>
        <dsp:cNvPr id="0" name=""/>
        <dsp:cNvSpPr/>
      </dsp:nvSpPr>
      <dsp:spPr>
        <a:xfrm>
          <a:off x="246374" y="4660902"/>
          <a:ext cx="1722196" cy="1335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830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Maokai Heavy Big5" pitchFamily="49" charset="-120"/>
              <a:ea typeface="AR Maokai Heavy Big5" pitchFamily="49" charset="-120"/>
            </a:rPr>
            <a:t>腓立比信徒</a:t>
          </a:r>
          <a:endParaRPr lang="en-US" sz="39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246374" y="4660902"/>
        <a:ext cx="1722196" cy="1335071"/>
      </dsp:txXfrm>
    </dsp:sp>
    <dsp:sp modelId="{E0E0083D-7AC1-47F2-B431-F59E3E2389C2}">
      <dsp:nvSpPr>
        <dsp:cNvPr id="0" name=""/>
        <dsp:cNvSpPr/>
      </dsp:nvSpPr>
      <dsp:spPr>
        <a:xfrm>
          <a:off x="2635034" y="3052038"/>
          <a:ext cx="347395" cy="347395"/>
        </a:xfrm>
        <a:prstGeom prst="ellipse">
          <a:avLst/>
        </a:prstGeom>
        <a:gradFill rotWithShape="0">
          <a:gsLst>
            <a:gs pos="0">
              <a:schemeClr val="accent2">
                <a:hueOff val="9504422"/>
                <a:satOff val="-18343"/>
                <a:lumOff val="-2355"/>
                <a:alphaOff val="0"/>
                <a:tint val="92000"/>
                <a:satMod val="170000"/>
              </a:schemeClr>
            </a:gs>
            <a:gs pos="15000">
              <a:schemeClr val="accent2">
                <a:hueOff val="9504422"/>
                <a:satOff val="-18343"/>
                <a:lumOff val="-2355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9504422"/>
                <a:satOff val="-18343"/>
                <a:lumOff val="-2355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9504422"/>
                <a:satOff val="-18343"/>
                <a:lumOff val="-235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9504422"/>
                <a:satOff val="-18343"/>
                <a:lumOff val="-235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D0FF6F-FEF8-422D-A8CC-B3997E4CB543}">
      <dsp:nvSpPr>
        <dsp:cNvPr id="0" name=""/>
        <dsp:cNvSpPr/>
      </dsp:nvSpPr>
      <dsp:spPr>
        <a:xfrm>
          <a:off x="2710180" y="3367411"/>
          <a:ext cx="2340619" cy="1429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078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Maokai Heavy Big5" pitchFamily="49" charset="-120"/>
              <a:ea typeface="AR Maokai Heavy Big5" pitchFamily="49" charset="-120"/>
            </a:rPr>
            <a:t>提摩太</a:t>
          </a:r>
          <a:endParaRPr lang="en-US" altLang="zh-TW" sz="3900" kern="1200" dirty="0" smtClean="0">
            <a:latin typeface="AR Maokai Heavy Big5" pitchFamily="49" charset="-120"/>
            <a:ea typeface="AR Maokai Heavy Big5" pitchFamily="49" charset="-120"/>
          </a:endParaRP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Maokai Heavy Big5" pitchFamily="49" charset="-120"/>
              <a:ea typeface="AR Maokai Heavy Big5" pitchFamily="49" charset="-120"/>
            </a:rPr>
            <a:t>以巴弗提</a:t>
          </a:r>
          <a:endParaRPr lang="en-US" sz="39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2710180" y="3367411"/>
        <a:ext cx="2340619" cy="1429010"/>
      </dsp:txXfrm>
    </dsp:sp>
    <dsp:sp modelId="{B77D6321-39B3-4364-B809-286363C4BE5D}">
      <dsp:nvSpPr>
        <dsp:cNvPr id="0" name=""/>
        <dsp:cNvSpPr/>
      </dsp:nvSpPr>
      <dsp:spPr>
        <a:xfrm>
          <a:off x="4675060" y="2287952"/>
          <a:ext cx="480441" cy="480441"/>
        </a:xfrm>
        <a:prstGeom prst="ellipse">
          <a:avLst/>
        </a:prstGeom>
        <a:gradFill rotWithShape="0">
          <a:gsLst>
            <a:gs pos="0">
              <a:schemeClr val="accent2">
                <a:hueOff val="19008843"/>
                <a:satOff val="-36686"/>
                <a:lumOff val="-4710"/>
                <a:alphaOff val="0"/>
                <a:tint val="92000"/>
                <a:satMod val="170000"/>
              </a:schemeClr>
            </a:gs>
            <a:gs pos="15000">
              <a:schemeClr val="accent2">
                <a:hueOff val="19008843"/>
                <a:satOff val="-36686"/>
                <a:lumOff val="-471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19008843"/>
                <a:satOff val="-36686"/>
                <a:lumOff val="-471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19008843"/>
                <a:satOff val="-36686"/>
                <a:lumOff val="-471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19008843"/>
                <a:satOff val="-36686"/>
                <a:lumOff val="-471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3BF3FC-A499-41AE-BE7D-771325DB3632}">
      <dsp:nvSpPr>
        <dsp:cNvPr id="0" name=""/>
        <dsp:cNvSpPr/>
      </dsp:nvSpPr>
      <dsp:spPr>
        <a:xfrm>
          <a:off x="5105402" y="2590796"/>
          <a:ext cx="1552176" cy="669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576" tIns="0" rIns="0" bIns="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900" kern="1200" dirty="0" smtClean="0">
              <a:latin typeface="AR Maokai Heavy Big5" pitchFamily="49" charset="-120"/>
              <a:ea typeface="AR Maokai Heavy Big5" pitchFamily="49" charset="-120"/>
            </a:rPr>
            <a:t>保羅</a:t>
          </a:r>
          <a:endParaRPr lang="en-US" sz="39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5105402" y="2590796"/>
        <a:ext cx="1552176" cy="66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7A6173-32F4-4814-BF87-483F461A8B40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947A88-A007-4E22-BA56-BD262C9FC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7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841DA5-E7D9-4E21-83C3-0E3B197BA376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C643AC2-3D1B-44BD-98BB-2641DA016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9734D-3EA9-4F7D-B02D-EBCCCC2412A5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29D16F-E44E-49C9-851F-94D126A2F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5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F18B-86FB-4018-B815-9B30F0DA3DD3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7A5B-E97F-47FA-BB80-72E9FB560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6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C618C-FDA6-4027-8747-26C1642A98C6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6EC6-F98F-4C0D-9B91-862280AC2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0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509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34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0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03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8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0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08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968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F3BC10-8180-4BBF-A5B7-E9D40E77A3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99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7186F-1470-4B8C-8B09-68171C545186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6A897-A667-4FC8-84CF-4A7011A4F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1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AD9D-10A3-4340-8F65-89A8098127C5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1F9A-CC06-44D4-BB78-A92425B864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5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72D39B-218F-4DF6-980E-263F68D32F96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30027B-D715-451B-9595-01C2B3897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2408-E987-450F-8E00-A2ECF86321C5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2720-61BD-4DF9-A07C-DEFA83761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82051C-91EA-4749-9664-95D8B70DE486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051360-FCB0-43AC-BBDC-06DBFABA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1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1604F6-ABA4-495C-A92D-1256D9964C62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B5F7-8349-4850-8818-2ECE5F6B1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094ED-F1C6-4882-8F8A-95C59F0BC7C1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D9CD3D-2FF0-4137-98B5-D683D836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BB208D2-991A-4E05-A009-9F905E648F03}" type="datetimeFigureOut">
              <a:rPr lang="en-US"/>
              <a:pPr>
                <a:defRPr/>
              </a:pPr>
              <a:t>3/3/2013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C0B9C9F2-C943-4A64-AAC8-F22ABA75B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328" r:id="rId2"/>
    <p:sldLayoutId id="2147486329" r:id="rId3"/>
    <p:sldLayoutId id="2147486330" r:id="rId4"/>
    <p:sldLayoutId id="2147486331" r:id="rId5"/>
    <p:sldLayoutId id="2147486332" r:id="rId6"/>
    <p:sldLayoutId id="2147486333" r:id="rId7"/>
    <p:sldLayoutId id="2147486334" r:id="rId8"/>
    <p:sldLayoutId id="2147486335" r:id="rId9"/>
    <p:sldLayoutId id="2147486336" r:id="rId10"/>
    <p:sldLayoutId id="2147486337" r:id="rId11"/>
    <p:sldLayoutId id="2147486338" r:id="rId12"/>
    <p:sldLayoutId id="2147486339" r:id="rId13"/>
    <p:sldLayoutId id="2147486340" r:id="rId14"/>
    <p:sldLayoutId id="2147486341" r:id="rId15"/>
    <p:sldLayoutId id="2147486342" r:id="rId16"/>
    <p:sldLayoutId id="2147486343" r:id="rId17"/>
    <p:sldLayoutId id="2147486344" r:id="rId18"/>
    <p:sldLayoutId id="214748634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://setsnservice.files.wordpress.com/2007/11/515131892_33f9c4e894.jpg?w=4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4"/>
          <a:stretch>
            <a:fillRect/>
          </a:stretch>
        </p:blipFill>
        <p:spPr bwMode="auto">
          <a:xfrm>
            <a:off x="1143000" y="228600"/>
            <a:ext cx="68580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5257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44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靠主站穩，活出榮美</a:t>
            </a:r>
            <a:endParaRPr lang="en-US" sz="440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3048000" y="6019800"/>
            <a:ext cx="3057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腓立比書</a:t>
            </a:r>
            <a:r>
              <a:rPr lang="en-US" sz="280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3:17-4:1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447800" y="990600"/>
            <a:ext cx="7467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推動家庭分區小組，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操練與體驗親密的肢體關係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推動英文事工，積極栽培第二代</a:t>
            </a:r>
            <a:endParaRPr lang="en-US" altLang="zh-TW" sz="32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成立社區中心，關心別人、關心社區、關心世界</a:t>
            </a:r>
            <a:endParaRPr lang="en-US" altLang="zh-TW" sz="3200" b="1">
              <a:solidFill>
                <a:srgbClr val="00000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endParaRPr lang="zh-TW" altLang="en-US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32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各區成立查經班，神的話將扭轉人的生命，帶出莫大的影響力</a:t>
            </a:r>
            <a:endParaRPr lang="zh-TW" altLang="en-US" sz="3200" b="1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457200" y="762000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sz="9600">
                <a:solidFill>
                  <a:srgbClr val="C00000"/>
                </a:solidFill>
                <a:latin typeface="Copperplate Gothic Bold" pitchFamily="34" charset="0"/>
              </a:rPr>
              <a:t>5</a:t>
            </a: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533400" y="4572000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sz="9600">
                <a:solidFill>
                  <a:srgbClr val="C00000"/>
                </a:solidFill>
                <a:latin typeface="Copperplate Gothic Bold" pitchFamily="34" charset="0"/>
              </a:rPr>
              <a:t>5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57200" y="2011363"/>
            <a:ext cx="121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sz="9600">
                <a:solidFill>
                  <a:srgbClr val="C00000"/>
                </a:solidFill>
                <a:latin typeface="Copperplate Gothic Bold" pitchFamily="34" charset="0"/>
              </a:rPr>
              <a:t>1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457200" y="3200400"/>
            <a:ext cx="1219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sz="9600">
                <a:solidFill>
                  <a:srgbClr val="C00000"/>
                </a:solidFill>
                <a:latin typeface="Copperplate Gothic Bold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arefooton45th.com/wp-content/uploads/2013/02/ASH_WEDNESDAY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" descr="http://www.cute-calendar.com/images/en/teaser/ash-wednesd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33051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228600" y="457200"/>
            <a:ext cx="6391275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rgbClr val="A5002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一、效法基督犧牲的美德</a:t>
            </a:r>
            <a:endParaRPr lang="zh-TW" altLang="en-US" sz="4400" dirty="0">
              <a:solidFill>
                <a:srgbClr val="A5002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4038600"/>
            <a:ext cx="64008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3200" b="1" dirty="0">
                <a:latin typeface="Calibri" pitchFamily="34" charset="0"/>
                <a:ea typeface="AR Kaiti Medium Big5" pitchFamily="49" charset="-120"/>
              </a:rPr>
              <a:t>A</a:t>
            </a:r>
            <a:r>
              <a:rPr lang="en-US" sz="3200" b="1" dirty="0">
                <a:latin typeface="Calibri" pitchFamily="34" charset="0"/>
                <a:ea typeface="AR Kaiti Medium Big5" pitchFamily="49" charset="-120"/>
              </a:rPr>
              <a:t>n imitator of others</a:t>
            </a:r>
            <a:r>
              <a:rPr lang="zh-TW" altLang="en-US" sz="3200" b="1" dirty="0">
                <a:latin typeface="Calibri" pitchFamily="34" charset="0"/>
                <a:ea typeface="AR Kaiti Medium Big5" pitchFamily="49" charset="-120"/>
              </a:rPr>
              <a:t> </a:t>
            </a:r>
            <a:endParaRPr lang="en-US" altLang="zh-TW" sz="3200" b="1" dirty="0">
              <a:latin typeface="Calibri" pitchFamily="34" charset="0"/>
              <a:ea typeface="AR Kaiti Medium Big5" pitchFamily="49" charset="-120"/>
            </a:endParaRPr>
          </a:p>
          <a:p>
            <a:pPr algn="ctr"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模仿他人（恁著相及學我）</a:t>
            </a:r>
            <a:endParaRPr 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38200" y="2209800"/>
            <a:ext cx="7620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弟兄們，你們要一同</a:t>
            </a:r>
            <a:r>
              <a:rPr lang="zh-TW" altLang="en-US" sz="3200" b="1" u="sng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</a:rPr>
              <a:t>效法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我，也當留意看那些照我們榜樣行的人。（腓</a:t>
            </a:r>
            <a:r>
              <a:rPr lang="en-US" sz="3200" b="1">
                <a:latin typeface="AR Kaiti Medium Big5" pitchFamily="49" charset="-120"/>
                <a:ea typeface="AR Kaiti Medium Big5" pitchFamily="49" charset="-120"/>
              </a:rPr>
              <a:t>3:17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http://www.youblook.com/manage/cityimages/201131101332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371600"/>
            <a:ext cx="70104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提摩太</a:t>
            </a:r>
            <a:r>
              <a:rPr lang="en-US" altLang="zh-TW" sz="32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「他興旺福音，與我同勞，待我像兒子待父親一樣」（腓</a:t>
            </a:r>
            <a:r>
              <a:rPr lang="en-US" sz="3200" dirty="0">
                <a:latin typeface="AR Maokai Heavy Big5" pitchFamily="49" charset="-120"/>
                <a:ea typeface="AR Maokai Heavy Big5" pitchFamily="49" charset="-120"/>
              </a:rPr>
              <a:t>2:22</a:t>
            </a: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3048000"/>
            <a:ext cx="7010400" cy="15700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以巴弗提</a:t>
            </a:r>
            <a:r>
              <a:rPr lang="en-US" altLang="zh-TW" sz="3200" dirty="0">
                <a:latin typeface="AR Maokai Heavy Big5" pitchFamily="49" charset="-120"/>
                <a:ea typeface="AR Maokai Heavy Big5" pitchFamily="49" charset="-120"/>
              </a:rPr>
              <a:t>--</a:t>
            </a: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「他是我的弟兄，與我一同作工，一同當兵，是你們所差遣的，也是供給我需用的」（腓</a:t>
            </a:r>
            <a:r>
              <a:rPr lang="en-US" altLang="en-US" sz="3200" dirty="0">
                <a:latin typeface="AR Maokai Heavy Big5" pitchFamily="49" charset="-120"/>
                <a:ea typeface="AR Maokai Heavy Big5" pitchFamily="49" charset="-120"/>
              </a:rPr>
              <a:t>2:25</a:t>
            </a: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alt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0" y="0"/>
          <a:ext cx="73914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381000"/>
            <a:ext cx="5410200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看見好的屬靈榜樣，來學他們！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1371600"/>
            <a:ext cx="121058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耶穌</a:t>
            </a:r>
            <a:endParaRPr lang="en-US" altLang="zh-TW" sz="4000" dirty="0"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4000" dirty="0">
                <a:latin typeface="AR Maokai Heavy Big5" pitchFamily="49" charset="-120"/>
                <a:ea typeface="AR Maokai Heavy Big5" pitchFamily="49" charset="-120"/>
              </a:rPr>
              <a:t>基督</a:t>
            </a:r>
            <a:endParaRPr lang="en-US" sz="40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04800" y="457200"/>
            <a:ext cx="7519988" cy="7699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二、誰是基督十字架的仇敵？</a:t>
            </a:r>
            <a:endParaRPr lang="zh-TW" altLang="en-US" sz="4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28800"/>
            <a:ext cx="8153400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18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因為有許多人行事，是基督十字架的仇敵，我屢次告訴你們、現在又流淚的告訴你們。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19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他們的結局就是沉淪，他們的神就是</a:t>
            </a:r>
            <a:r>
              <a:rPr lang="zh-TW" altLang="en-US" sz="32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Kaiti Medium Big5" pitchFamily="49" charset="-120"/>
                <a:ea typeface="AR Kaiti Medium Big5" pitchFamily="49" charset="-120"/>
              </a:rPr>
              <a:t>自己的肚腹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，他們以自己的羞辱為榮耀，專以地上的事為念。 （腓</a:t>
            </a: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3:18-19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66563" name="Picture 3" descr="http://big5.home.news.cn/gate/big5/misc.home.news.cn/public/images/original/00/43/E1/5E/5E.jpg?verify=4448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7433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400" y="533400"/>
            <a:ext cx="69564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三、為上帝活出榮美見證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67589" name="Picture 5" descr="Mike Williams (left) was homeless and broke in Sacramento, Calif., when he met Dr. Jong Chen. Now the two men are working together to develop a portable housing pod for the homeless."/>
          <p:cNvPicPr>
            <a:picLocks noChangeAspect="1" noChangeArrowheads="1"/>
          </p:cNvPicPr>
          <p:nvPr/>
        </p:nvPicPr>
        <p:blipFill>
          <a:blip r:embed="rId2"/>
          <a:srcRect l="3571" r="17143"/>
          <a:stretch>
            <a:fillRect/>
          </a:stretch>
        </p:blipFill>
        <p:spPr bwMode="auto">
          <a:xfrm>
            <a:off x="2209800" y="1981200"/>
            <a:ext cx="4800600" cy="3405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0" y="5486400"/>
            <a:ext cx="218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latin typeface="AR Kaiti Medium Big5" pitchFamily="49" charset="-120"/>
                <a:ea typeface="AR Kaiti Medium Big5" pitchFamily="49" charset="-120"/>
              </a:rPr>
              <a:t>Mike Williams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29200" y="5486400"/>
            <a:ext cx="1724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AR Kaiti Medium Big5" pitchFamily="49" charset="-120"/>
                <a:ea typeface="AR Kaiti Medium Big5" pitchFamily="49" charset="-120"/>
              </a:rPr>
              <a:t>陳榮良醫師</a:t>
            </a:r>
            <a:endParaRPr lang="en-US" sz="24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57200" y="4038600"/>
            <a:ext cx="8382000" cy="15700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altLang="zh-TW" sz="3200" b="1" dirty="0">
                <a:solidFill>
                  <a:srgbClr val="692F03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Amplify your ability to bring good to the world</a:t>
            </a:r>
          </a:p>
          <a:p>
            <a:pPr eaLnBrk="0" hangingPunct="0">
              <a:defRPr/>
            </a:pPr>
            <a:r>
              <a:rPr lang="zh-TW" altLang="en-US" sz="3200" b="1" dirty="0">
                <a:solidFill>
                  <a:srgbClr val="692F03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擴大你的能力，將美好事物帶進世界</a:t>
            </a:r>
            <a:endParaRPr lang="zh-TW" altLang="en-US" sz="3200" b="1" dirty="0">
              <a:solidFill>
                <a:srgbClr val="692F03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8382000" cy="10779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2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Discover your gifts and put them to use</a:t>
            </a:r>
          </a:p>
          <a:p>
            <a:pPr eaLnBrk="0" hangingPunct="0">
              <a:defRPr/>
            </a:pPr>
            <a:r>
              <a:rPr lang="zh-TW" altLang="en-US" sz="3200" b="1" dirty="0">
                <a:solidFill>
                  <a:srgbClr val="A50021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找出你的恩賜並且使用它們</a:t>
            </a:r>
            <a:endParaRPr lang="en-US" altLang="zh-TW" sz="3200" b="1" dirty="0">
              <a:solidFill>
                <a:srgbClr val="A50021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514600"/>
            <a:ext cx="8382000" cy="10779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Expand your capacity to care </a:t>
            </a:r>
          </a:p>
          <a:p>
            <a:pPr eaLnBrk="0" hangingPunct="0">
              <a:defRPr/>
            </a:pPr>
            <a:r>
              <a:rPr lang="zh-TW" altLang="en-US" sz="3200" b="1" dirty="0">
                <a:solidFill>
                  <a:srgbClr val="0070C0"/>
                </a:solidFill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增進你關懷別人的能力</a:t>
            </a:r>
            <a:endParaRPr lang="en-US" altLang="zh-TW" sz="3200" b="1" dirty="0">
              <a:solidFill>
                <a:srgbClr val="0070C0"/>
              </a:solidFill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11863</TotalTime>
  <Words>445</Words>
  <Application>Microsoft Office PowerPoint</Application>
  <PresentationFormat>On-screen Show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Copperplate Gothic Bold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702</cp:revision>
  <dcterms:created xsi:type="dcterms:W3CDTF">2010-02-20T00:55:59Z</dcterms:created>
  <dcterms:modified xsi:type="dcterms:W3CDTF">2013-03-04T04:44:33Z</dcterms:modified>
</cp:coreProperties>
</file>