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4"/>
  </p:notesMasterIdLst>
  <p:handoutMasterIdLst>
    <p:handoutMasterId r:id="rId15"/>
  </p:handoutMasterIdLst>
  <p:sldIdLst>
    <p:sldId id="426" r:id="rId2"/>
    <p:sldId id="472" r:id="rId3"/>
    <p:sldId id="473" r:id="rId4"/>
    <p:sldId id="464" r:id="rId5"/>
    <p:sldId id="474" r:id="rId6"/>
    <p:sldId id="466" r:id="rId7"/>
    <p:sldId id="467" r:id="rId8"/>
    <p:sldId id="475" r:id="rId9"/>
    <p:sldId id="470" r:id="rId10"/>
    <p:sldId id="469" r:id="rId11"/>
    <p:sldId id="476" r:id="rId12"/>
    <p:sldId id="4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F03"/>
    <a:srgbClr val="A50021"/>
    <a:srgbClr val="F4EE00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2F9F6C-D56B-414F-9FB8-8EAD03953C02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6BA8ECF-C41E-4492-8B80-B84419F5CDF9}">
      <dgm:prSet phldrT="[Text]"/>
      <dgm:spPr/>
      <dgm:t>
        <a:bodyPr/>
        <a:lstStyle/>
        <a:p>
          <a:r>
            <a:rPr lang="zh-TW" altLang="en-US" dirty="0" smtClean="0"/>
            <a:t>聖經</a:t>
          </a:r>
          <a:endParaRPr lang="en-US" dirty="0"/>
        </a:p>
      </dgm:t>
    </dgm:pt>
    <dgm:pt modelId="{82C984BB-E27D-40DE-B3D2-A47E18BF1024}" type="parTrans" cxnId="{6FE49C5D-A005-4821-9588-1A84906CFEEF}">
      <dgm:prSet/>
      <dgm:spPr/>
      <dgm:t>
        <a:bodyPr/>
        <a:lstStyle/>
        <a:p>
          <a:endParaRPr lang="en-US"/>
        </a:p>
      </dgm:t>
    </dgm:pt>
    <dgm:pt modelId="{551A23F6-A75D-4DA6-92C0-316F0B00B440}" type="sibTrans" cxnId="{6FE49C5D-A005-4821-9588-1A84906CFEEF}">
      <dgm:prSet/>
      <dgm:spPr/>
      <dgm:t>
        <a:bodyPr/>
        <a:lstStyle/>
        <a:p>
          <a:endParaRPr lang="en-US"/>
        </a:p>
      </dgm:t>
    </dgm:pt>
    <dgm:pt modelId="{4A20ED8A-AF91-4490-AB07-1F03183D5361}">
      <dgm:prSet phldrT="[Text]"/>
      <dgm:spPr/>
      <dgm:t>
        <a:bodyPr/>
        <a:lstStyle/>
        <a:p>
          <a:r>
            <a:rPr lang="en-US" dirty="0" smtClean="0"/>
            <a:t>66</a:t>
          </a:r>
          <a:r>
            <a:rPr lang="zh-TW" altLang="en-US" dirty="0" smtClean="0"/>
            <a:t>卷</a:t>
          </a:r>
          <a:endParaRPr lang="en-US" dirty="0"/>
        </a:p>
      </dgm:t>
    </dgm:pt>
    <dgm:pt modelId="{55D504F2-B6A0-4438-8327-AD059A97983A}" type="parTrans" cxnId="{457E6845-F681-4932-A6CB-D1AA2ED05C24}">
      <dgm:prSet/>
      <dgm:spPr/>
      <dgm:t>
        <a:bodyPr/>
        <a:lstStyle/>
        <a:p>
          <a:endParaRPr lang="en-US"/>
        </a:p>
      </dgm:t>
    </dgm:pt>
    <dgm:pt modelId="{C265359C-404E-4E75-9ADF-548A73F1FD95}" type="sibTrans" cxnId="{457E6845-F681-4932-A6CB-D1AA2ED05C24}">
      <dgm:prSet/>
      <dgm:spPr/>
      <dgm:t>
        <a:bodyPr/>
        <a:lstStyle/>
        <a:p>
          <a:endParaRPr lang="en-US"/>
        </a:p>
      </dgm:t>
    </dgm:pt>
    <dgm:pt modelId="{AAD76F97-38DB-4B1F-8A0E-D7CEA4C7E232}">
      <dgm:prSet phldrT="[Text]"/>
      <dgm:spPr/>
      <dgm:t>
        <a:bodyPr/>
        <a:lstStyle/>
        <a:p>
          <a:r>
            <a:rPr lang="zh-TW" altLang="en-US" dirty="0" smtClean="0"/>
            <a:t>舊約</a:t>
          </a:r>
          <a:r>
            <a:rPr lang="en-US" altLang="zh-TW" dirty="0" smtClean="0"/>
            <a:t>39</a:t>
          </a:r>
          <a:r>
            <a:rPr lang="zh-TW" altLang="en-US" dirty="0" smtClean="0"/>
            <a:t>卷</a:t>
          </a:r>
          <a:endParaRPr lang="en-US" dirty="0"/>
        </a:p>
      </dgm:t>
    </dgm:pt>
    <dgm:pt modelId="{2DEF3A5B-F259-4625-AEA6-81BAEFBC40E5}" type="parTrans" cxnId="{C90DA0E9-A999-4125-9501-2A33BA084A7F}">
      <dgm:prSet/>
      <dgm:spPr/>
      <dgm:t>
        <a:bodyPr/>
        <a:lstStyle/>
        <a:p>
          <a:endParaRPr lang="en-US"/>
        </a:p>
      </dgm:t>
    </dgm:pt>
    <dgm:pt modelId="{1D68E39F-F8DA-46F6-94E9-58257FF4AF5A}" type="sibTrans" cxnId="{C90DA0E9-A999-4125-9501-2A33BA084A7F}">
      <dgm:prSet/>
      <dgm:spPr/>
      <dgm:t>
        <a:bodyPr/>
        <a:lstStyle/>
        <a:p>
          <a:endParaRPr lang="en-US"/>
        </a:p>
      </dgm:t>
    </dgm:pt>
    <dgm:pt modelId="{D3D101D3-2AA7-4075-A2F7-9E35977F1D72}">
      <dgm:prSet phldrT="[Text]"/>
      <dgm:spPr/>
      <dgm:t>
        <a:bodyPr/>
        <a:lstStyle/>
        <a:p>
          <a:r>
            <a:rPr lang="zh-TW" altLang="en-US" dirty="0" smtClean="0"/>
            <a:t>以賽亞書</a:t>
          </a:r>
          <a:endParaRPr lang="en-US" dirty="0"/>
        </a:p>
      </dgm:t>
    </dgm:pt>
    <dgm:pt modelId="{6B91DFC1-19E1-493F-A442-C57765C3D9D1}" type="parTrans" cxnId="{851AD033-ED8C-4653-8076-B402FBB93983}">
      <dgm:prSet/>
      <dgm:spPr/>
      <dgm:t>
        <a:bodyPr/>
        <a:lstStyle/>
        <a:p>
          <a:endParaRPr lang="en-US"/>
        </a:p>
      </dgm:t>
    </dgm:pt>
    <dgm:pt modelId="{A45D2150-800F-499A-BC46-42078E24FCA4}" type="sibTrans" cxnId="{851AD033-ED8C-4653-8076-B402FBB93983}">
      <dgm:prSet/>
      <dgm:spPr/>
      <dgm:t>
        <a:bodyPr/>
        <a:lstStyle/>
        <a:p>
          <a:endParaRPr lang="en-US"/>
        </a:p>
      </dgm:t>
    </dgm:pt>
    <dgm:pt modelId="{C046DCAA-0F29-47E3-A5D7-64AB521AE911}">
      <dgm:prSet phldrT="[Text]"/>
      <dgm:spPr/>
      <dgm:t>
        <a:bodyPr/>
        <a:lstStyle/>
        <a:p>
          <a:r>
            <a:rPr lang="en-US" altLang="zh-TW" dirty="0" smtClean="0"/>
            <a:t>66</a:t>
          </a:r>
          <a:r>
            <a:rPr lang="zh-TW" altLang="en-US" dirty="0" smtClean="0"/>
            <a:t>章</a:t>
          </a:r>
          <a:endParaRPr lang="en-US" dirty="0"/>
        </a:p>
      </dgm:t>
    </dgm:pt>
    <dgm:pt modelId="{8792C527-F14B-48BF-98D5-9D6CAD284878}" type="parTrans" cxnId="{C5404153-5A31-4471-9601-9170C51E3BBA}">
      <dgm:prSet/>
      <dgm:spPr/>
      <dgm:t>
        <a:bodyPr/>
        <a:lstStyle/>
        <a:p>
          <a:endParaRPr lang="en-US"/>
        </a:p>
      </dgm:t>
    </dgm:pt>
    <dgm:pt modelId="{8DD5C031-B027-48D0-97B6-2F3B3AE1E022}" type="sibTrans" cxnId="{C5404153-5A31-4471-9601-9170C51E3BBA}">
      <dgm:prSet/>
      <dgm:spPr/>
      <dgm:t>
        <a:bodyPr/>
        <a:lstStyle/>
        <a:p>
          <a:endParaRPr lang="en-US"/>
        </a:p>
      </dgm:t>
    </dgm:pt>
    <dgm:pt modelId="{0449AF76-E8FD-4BF3-8AFE-FFA5EFED412C}">
      <dgm:prSet phldrT="[Text]"/>
      <dgm:spPr/>
      <dgm:t>
        <a:bodyPr/>
        <a:lstStyle/>
        <a:p>
          <a:r>
            <a:rPr lang="en-US" dirty="0" smtClean="0"/>
            <a:t>1-39</a:t>
          </a:r>
          <a:r>
            <a:rPr lang="zh-TW" altLang="en-US" dirty="0" smtClean="0"/>
            <a:t>章</a:t>
          </a:r>
          <a:endParaRPr lang="en-US" dirty="0"/>
        </a:p>
      </dgm:t>
    </dgm:pt>
    <dgm:pt modelId="{9E12DFAC-A1AB-41E3-A530-0BF578C23AD4}" type="parTrans" cxnId="{AC646592-63A7-405D-811B-7B3A9FA394F9}">
      <dgm:prSet/>
      <dgm:spPr/>
      <dgm:t>
        <a:bodyPr/>
        <a:lstStyle/>
        <a:p>
          <a:endParaRPr lang="en-US"/>
        </a:p>
      </dgm:t>
    </dgm:pt>
    <dgm:pt modelId="{23F8DCE2-A393-440D-B8B8-13715AF19710}" type="sibTrans" cxnId="{AC646592-63A7-405D-811B-7B3A9FA394F9}">
      <dgm:prSet/>
      <dgm:spPr/>
      <dgm:t>
        <a:bodyPr/>
        <a:lstStyle/>
        <a:p>
          <a:endParaRPr lang="en-US"/>
        </a:p>
      </dgm:t>
    </dgm:pt>
    <dgm:pt modelId="{1B56757F-12FE-4B1E-823C-89B8A07E25DB}">
      <dgm:prSet/>
      <dgm:spPr/>
      <dgm:t>
        <a:bodyPr/>
        <a:lstStyle/>
        <a:p>
          <a:r>
            <a:rPr lang="zh-TW" altLang="en-US" dirty="0" smtClean="0"/>
            <a:t>新約</a:t>
          </a:r>
          <a:r>
            <a:rPr lang="en-US" altLang="zh-TW" dirty="0" smtClean="0"/>
            <a:t>27</a:t>
          </a:r>
          <a:r>
            <a:rPr lang="zh-TW" altLang="en-US" dirty="0" smtClean="0"/>
            <a:t>卷</a:t>
          </a:r>
          <a:endParaRPr lang="en-US" dirty="0"/>
        </a:p>
      </dgm:t>
    </dgm:pt>
    <dgm:pt modelId="{52BBEF24-1958-4FC7-B45A-F63806E11C8F}" type="parTrans" cxnId="{049FC475-7F2B-494C-BE80-E4B1157F901B}">
      <dgm:prSet/>
      <dgm:spPr/>
      <dgm:t>
        <a:bodyPr/>
        <a:lstStyle/>
        <a:p>
          <a:endParaRPr lang="en-US"/>
        </a:p>
      </dgm:t>
    </dgm:pt>
    <dgm:pt modelId="{252F7B5E-9D4C-4D2B-BF2E-6298D8C2FEBC}" type="sibTrans" cxnId="{049FC475-7F2B-494C-BE80-E4B1157F901B}">
      <dgm:prSet/>
      <dgm:spPr/>
      <dgm:t>
        <a:bodyPr/>
        <a:lstStyle/>
        <a:p>
          <a:endParaRPr lang="en-US"/>
        </a:p>
      </dgm:t>
    </dgm:pt>
    <dgm:pt modelId="{A6703D3D-B24C-4A69-85CF-04C79ED47EC6}">
      <dgm:prSet/>
      <dgm:spPr/>
      <dgm:t>
        <a:bodyPr/>
        <a:lstStyle/>
        <a:p>
          <a:r>
            <a:rPr lang="en-US" dirty="0" smtClean="0"/>
            <a:t>40-66</a:t>
          </a:r>
          <a:r>
            <a:rPr lang="zh-TW" altLang="en-US" dirty="0" smtClean="0"/>
            <a:t>章</a:t>
          </a:r>
          <a:endParaRPr lang="en-US" dirty="0"/>
        </a:p>
      </dgm:t>
    </dgm:pt>
    <dgm:pt modelId="{60251417-EA68-4EF1-87F6-345BFD564D31}" type="parTrans" cxnId="{B82C3BDD-2118-4971-AE05-BC3D0FA6EA19}">
      <dgm:prSet/>
      <dgm:spPr/>
      <dgm:t>
        <a:bodyPr/>
        <a:lstStyle/>
        <a:p>
          <a:endParaRPr lang="en-US"/>
        </a:p>
      </dgm:t>
    </dgm:pt>
    <dgm:pt modelId="{2ECE9D3D-8262-447A-8808-6D8CC4DC4D60}" type="sibTrans" cxnId="{B82C3BDD-2118-4971-AE05-BC3D0FA6EA19}">
      <dgm:prSet/>
      <dgm:spPr/>
      <dgm:t>
        <a:bodyPr/>
        <a:lstStyle/>
        <a:p>
          <a:endParaRPr lang="en-US"/>
        </a:p>
      </dgm:t>
    </dgm:pt>
    <dgm:pt modelId="{03850694-3B7B-4F59-8F64-1E4A0BC63DA1}">
      <dgm:prSet/>
      <dgm:spPr/>
      <dgm:t>
        <a:bodyPr/>
        <a:lstStyle/>
        <a:p>
          <a:r>
            <a:rPr lang="zh-TW" altLang="en-US" dirty="0" smtClean="0"/>
            <a:t>啟示錄</a:t>
          </a:r>
          <a:r>
            <a:rPr lang="en-US" altLang="zh-TW" dirty="0" smtClean="0"/>
            <a:t>-</a:t>
          </a:r>
          <a:r>
            <a:rPr lang="zh-TW" altLang="en-US" dirty="0" smtClean="0"/>
            <a:t>新天新地</a:t>
          </a:r>
          <a:endParaRPr lang="en-US" dirty="0"/>
        </a:p>
      </dgm:t>
    </dgm:pt>
    <dgm:pt modelId="{293310CD-35B7-4D09-BCDB-F98E334357DA}" type="parTrans" cxnId="{3827A5D2-CB26-44B6-B354-D910CA013797}">
      <dgm:prSet/>
      <dgm:spPr/>
      <dgm:t>
        <a:bodyPr/>
        <a:lstStyle/>
        <a:p>
          <a:endParaRPr lang="en-US"/>
        </a:p>
      </dgm:t>
    </dgm:pt>
    <dgm:pt modelId="{CDB021A6-649E-4491-BDED-D59C9CC83B4F}" type="sibTrans" cxnId="{3827A5D2-CB26-44B6-B354-D910CA013797}">
      <dgm:prSet/>
      <dgm:spPr/>
      <dgm:t>
        <a:bodyPr/>
        <a:lstStyle/>
        <a:p>
          <a:endParaRPr lang="en-US"/>
        </a:p>
      </dgm:t>
    </dgm:pt>
    <dgm:pt modelId="{4D8BC6C7-52D5-4EC7-BBBA-5C9079811F4B}">
      <dgm:prSet/>
      <dgm:spPr/>
      <dgm:t>
        <a:bodyPr/>
        <a:lstStyle/>
        <a:p>
          <a:r>
            <a:rPr lang="zh-TW" altLang="en-US" dirty="0" smtClean="0"/>
            <a:t>施洗約翰</a:t>
          </a:r>
          <a:endParaRPr lang="en-US" dirty="0"/>
        </a:p>
      </dgm:t>
    </dgm:pt>
    <dgm:pt modelId="{4FBE587E-3397-4487-BA70-F8D0FB084E79}" type="parTrans" cxnId="{0A072B01-7A05-49DA-8D3B-C61A8DB0096F}">
      <dgm:prSet/>
      <dgm:spPr/>
      <dgm:t>
        <a:bodyPr/>
        <a:lstStyle/>
        <a:p>
          <a:endParaRPr lang="en-US"/>
        </a:p>
      </dgm:t>
    </dgm:pt>
    <dgm:pt modelId="{8697274F-ED17-44BB-9950-518177109BB5}" type="sibTrans" cxnId="{0A072B01-7A05-49DA-8D3B-C61A8DB0096F}">
      <dgm:prSet/>
      <dgm:spPr/>
      <dgm:t>
        <a:bodyPr/>
        <a:lstStyle/>
        <a:p>
          <a:endParaRPr lang="en-US"/>
        </a:p>
      </dgm:t>
    </dgm:pt>
    <dgm:pt modelId="{C8ED1EFC-AC08-4B10-9034-FF3128007949}">
      <dgm:prSet/>
      <dgm:spPr/>
      <dgm:t>
        <a:bodyPr/>
        <a:lstStyle/>
        <a:p>
          <a:r>
            <a:rPr lang="zh-TW" altLang="en-US" dirty="0" smtClean="0"/>
            <a:t>施洗約翰</a:t>
          </a:r>
          <a:endParaRPr lang="en-US" dirty="0"/>
        </a:p>
      </dgm:t>
    </dgm:pt>
    <dgm:pt modelId="{6CAEF7AD-2AD6-4415-A16E-2F633AA26A46}" type="parTrans" cxnId="{7B8F62B0-A034-48DE-B4F6-F057693CDEF0}">
      <dgm:prSet/>
      <dgm:spPr/>
      <dgm:t>
        <a:bodyPr/>
        <a:lstStyle/>
        <a:p>
          <a:endParaRPr lang="en-US"/>
        </a:p>
      </dgm:t>
    </dgm:pt>
    <dgm:pt modelId="{EE84AA42-C565-48EC-A9C1-9687F9112510}" type="sibTrans" cxnId="{7B8F62B0-A034-48DE-B4F6-F057693CDEF0}">
      <dgm:prSet/>
      <dgm:spPr/>
      <dgm:t>
        <a:bodyPr/>
        <a:lstStyle/>
        <a:p>
          <a:endParaRPr lang="en-US"/>
        </a:p>
      </dgm:t>
    </dgm:pt>
    <dgm:pt modelId="{01C6ADFF-4EFE-4013-8BA8-5FECF481FBAC}">
      <dgm:prSet/>
      <dgm:spPr/>
      <dgm:t>
        <a:bodyPr/>
        <a:lstStyle/>
        <a:p>
          <a:r>
            <a:rPr lang="en-US" altLang="zh-TW" dirty="0" smtClean="0"/>
            <a:t>66</a:t>
          </a:r>
          <a:r>
            <a:rPr lang="zh-TW" altLang="en-US" dirty="0" smtClean="0"/>
            <a:t>章</a:t>
          </a:r>
          <a:r>
            <a:rPr lang="en-US" altLang="zh-TW" dirty="0" smtClean="0"/>
            <a:t>-</a:t>
          </a:r>
          <a:r>
            <a:rPr lang="zh-TW" altLang="en-US" dirty="0" smtClean="0"/>
            <a:t>新天新地</a:t>
          </a:r>
          <a:endParaRPr lang="en-US" dirty="0"/>
        </a:p>
      </dgm:t>
    </dgm:pt>
    <dgm:pt modelId="{2C85B2C1-0E30-42C1-9C53-7100CEE1CC9B}" type="parTrans" cxnId="{10F5DB92-1245-4F2A-B3F5-C13E27C7D2C4}">
      <dgm:prSet/>
      <dgm:spPr/>
      <dgm:t>
        <a:bodyPr/>
        <a:lstStyle/>
        <a:p>
          <a:endParaRPr lang="en-US"/>
        </a:p>
      </dgm:t>
    </dgm:pt>
    <dgm:pt modelId="{4CC6BDDD-3783-40C6-8D21-308C7EF67093}" type="sibTrans" cxnId="{10F5DB92-1245-4F2A-B3F5-C13E27C7D2C4}">
      <dgm:prSet/>
      <dgm:spPr/>
      <dgm:t>
        <a:bodyPr/>
        <a:lstStyle/>
        <a:p>
          <a:endParaRPr lang="en-US"/>
        </a:p>
      </dgm:t>
    </dgm:pt>
    <dgm:pt modelId="{7E30947A-0012-4513-9FE7-BDDC1F035778}" type="pres">
      <dgm:prSet presAssocID="{472F9F6C-D56B-414F-9FB8-8EAD03953C0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95508B6-E8D7-4204-862A-FA125A7C34EB}" type="pres">
      <dgm:prSet presAssocID="{D6BA8ECF-C41E-4492-8B80-B84419F5CDF9}" presName="root" presStyleCnt="0"/>
      <dgm:spPr/>
    </dgm:pt>
    <dgm:pt modelId="{BFB3B540-BED3-4E95-BB01-00AEF0FF1A68}" type="pres">
      <dgm:prSet presAssocID="{D6BA8ECF-C41E-4492-8B80-B84419F5CDF9}" presName="rootComposite" presStyleCnt="0"/>
      <dgm:spPr/>
    </dgm:pt>
    <dgm:pt modelId="{73864C9E-2BC1-4DCE-9EAE-7CDFAC33108B}" type="pres">
      <dgm:prSet presAssocID="{D6BA8ECF-C41E-4492-8B80-B84419F5CDF9}" presName="rootText" presStyleLbl="node1" presStyleIdx="0" presStyleCnt="2" custScaleX="197393"/>
      <dgm:spPr/>
      <dgm:t>
        <a:bodyPr/>
        <a:lstStyle/>
        <a:p>
          <a:endParaRPr lang="en-US"/>
        </a:p>
      </dgm:t>
    </dgm:pt>
    <dgm:pt modelId="{E3B45F13-4702-42C2-A2CB-4E467226746F}" type="pres">
      <dgm:prSet presAssocID="{D6BA8ECF-C41E-4492-8B80-B84419F5CDF9}" presName="rootConnector" presStyleLbl="node1" presStyleIdx="0" presStyleCnt="2"/>
      <dgm:spPr/>
      <dgm:t>
        <a:bodyPr/>
        <a:lstStyle/>
        <a:p>
          <a:endParaRPr lang="en-US"/>
        </a:p>
      </dgm:t>
    </dgm:pt>
    <dgm:pt modelId="{F6B5D62A-34B9-441E-8E25-D8828CFC6BD3}" type="pres">
      <dgm:prSet presAssocID="{D6BA8ECF-C41E-4492-8B80-B84419F5CDF9}" presName="childShape" presStyleCnt="0"/>
      <dgm:spPr/>
    </dgm:pt>
    <dgm:pt modelId="{36970340-2D77-4721-BAA8-2303CE812675}" type="pres">
      <dgm:prSet presAssocID="{55D504F2-B6A0-4438-8327-AD059A97983A}" presName="Name13" presStyleLbl="parChTrans1D2" presStyleIdx="0" presStyleCnt="10"/>
      <dgm:spPr/>
      <dgm:t>
        <a:bodyPr/>
        <a:lstStyle/>
        <a:p>
          <a:endParaRPr lang="en-US"/>
        </a:p>
      </dgm:t>
    </dgm:pt>
    <dgm:pt modelId="{0DF09B75-FD36-4311-8058-79AB688135BA}" type="pres">
      <dgm:prSet presAssocID="{4A20ED8A-AF91-4490-AB07-1F03183D5361}" presName="childText" presStyleLbl="bgAcc1" presStyleIdx="0" presStyleCnt="10" custScaleX="197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B36E6-D967-49C2-B76F-5383D51436CD}" type="pres">
      <dgm:prSet presAssocID="{2DEF3A5B-F259-4625-AEA6-81BAEFBC40E5}" presName="Name13" presStyleLbl="parChTrans1D2" presStyleIdx="1" presStyleCnt="10"/>
      <dgm:spPr/>
      <dgm:t>
        <a:bodyPr/>
        <a:lstStyle/>
        <a:p>
          <a:endParaRPr lang="en-US"/>
        </a:p>
      </dgm:t>
    </dgm:pt>
    <dgm:pt modelId="{657B098F-3CFB-4397-B7DD-E3CD253E8729}" type="pres">
      <dgm:prSet presAssocID="{AAD76F97-38DB-4B1F-8A0E-D7CEA4C7E232}" presName="childText" presStyleLbl="bgAcc1" presStyleIdx="1" presStyleCnt="10" custScaleX="197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03FEB-8118-4C92-A32A-94895270A525}" type="pres">
      <dgm:prSet presAssocID="{52BBEF24-1958-4FC7-B45A-F63806E11C8F}" presName="Name13" presStyleLbl="parChTrans1D2" presStyleIdx="2" presStyleCnt="10"/>
      <dgm:spPr/>
      <dgm:t>
        <a:bodyPr/>
        <a:lstStyle/>
        <a:p>
          <a:endParaRPr lang="en-US"/>
        </a:p>
      </dgm:t>
    </dgm:pt>
    <dgm:pt modelId="{76714302-CF7C-4258-9467-45F222A71D9E}" type="pres">
      <dgm:prSet presAssocID="{1B56757F-12FE-4B1E-823C-89B8A07E25DB}" presName="childText" presStyleLbl="bgAcc1" presStyleIdx="2" presStyleCnt="10" custScaleX="1967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092F2-0A10-42EA-9EE1-C0384A1E08EB}" type="pres">
      <dgm:prSet presAssocID="{4FBE587E-3397-4487-BA70-F8D0FB084E79}" presName="Name13" presStyleLbl="parChTrans1D2" presStyleIdx="3" presStyleCnt="10"/>
      <dgm:spPr/>
      <dgm:t>
        <a:bodyPr/>
        <a:lstStyle/>
        <a:p>
          <a:endParaRPr lang="en-US"/>
        </a:p>
      </dgm:t>
    </dgm:pt>
    <dgm:pt modelId="{2FAF1EE7-7C67-4C1B-8160-384B4EA4020F}" type="pres">
      <dgm:prSet presAssocID="{4D8BC6C7-52D5-4EC7-BBBA-5C9079811F4B}" presName="childText" presStyleLbl="bgAcc1" presStyleIdx="3" presStyleCnt="10" custScaleX="1967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0EA8E-7CE3-4A92-AB36-4CE5EB63249B}" type="pres">
      <dgm:prSet presAssocID="{293310CD-35B7-4D09-BCDB-F98E334357DA}" presName="Name13" presStyleLbl="parChTrans1D2" presStyleIdx="4" presStyleCnt="10"/>
      <dgm:spPr/>
      <dgm:t>
        <a:bodyPr/>
        <a:lstStyle/>
        <a:p>
          <a:endParaRPr lang="en-US"/>
        </a:p>
      </dgm:t>
    </dgm:pt>
    <dgm:pt modelId="{EEBBFA05-B021-4E3E-AF5D-F2D8FC7047D3}" type="pres">
      <dgm:prSet presAssocID="{03850694-3B7B-4F59-8F64-1E4A0BC63DA1}" presName="childText" presStyleLbl="bgAcc1" presStyleIdx="4" presStyleCnt="10" custScaleX="1967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50B4F-8372-46FE-AD7B-146A295C44B2}" type="pres">
      <dgm:prSet presAssocID="{D3D101D3-2AA7-4075-A2F7-9E35977F1D72}" presName="root" presStyleCnt="0"/>
      <dgm:spPr/>
    </dgm:pt>
    <dgm:pt modelId="{DD3A685C-5D48-4D10-A83D-BB1D26A4ABE4}" type="pres">
      <dgm:prSet presAssocID="{D3D101D3-2AA7-4075-A2F7-9E35977F1D72}" presName="rootComposite" presStyleCnt="0"/>
      <dgm:spPr/>
    </dgm:pt>
    <dgm:pt modelId="{910611A7-82FF-4373-A325-4AF2C0A9C14C}" type="pres">
      <dgm:prSet presAssocID="{D3D101D3-2AA7-4075-A2F7-9E35977F1D72}" presName="rootText" presStyleLbl="node1" presStyleIdx="1" presStyleCnt="2" custScaleX="190673"/>
      <dgm:spPr/>
      <dgm:t>
        <a:bodyPr/>
        <a:lstStyle/>
        <a:p>
          <a:endParaRPr lang="en-US"/>
        </a:p>
      </dgm:t>
    </dgm:pt>
    <dgm:pt modelId="{8797DC4A-9B24-47BA-BDCB-D0EE9E7A45A1}" type="pres">
      <dgm:prSet presAssocID="{D3D101D3-2AA7-4075-A2F7-9E35977F1D72}" presName="rootConnector" presStyleLbl="node1" presStyleIdx="1" presStyleCnt="2"/>
      <dgm:spPr/>
      <dgm:t>
        <a:bodyPr/>
        <a:lstStyle/>
        <a:p>
          <a:endParaRPr lang="en-US"/>
        </a:p>
      </dgm:t>
    </dgm:pt>
    <dgm:pt modelId="{AD588B66-A2A6-45DE-8569-9372539BA74F}" type="pres">
      <dgm:prSet presAssocID="{D3D101D3-2AA7-4075-A2F7-9E35977F1D72}" presName="childShape" presStyleCnt="0"/>
      <dgm:spPr/>
    </dgm:pt>
    <dgm:pt modelId="{24B4BCA0-085F-4DEA-8621-BDFB3CFC0CCF}" type="pres">
      <dgm:prSet presAssocID="{8792C527-F14B-48BF-98D5-9D6CAD284878}" presName="Name13" presStyleLbl="parChTrans1D2" presStyleIdx="5" presStyleCnt="10"/>
      <dgm:spPr/>
      <dgm:t>
        <a:bodyPr/>
        <a:lstStyle/>
        <a:p>
          <a:endParaRPr lang="en-US"/>
        </a:p>
      </dgm:t>
    </dgm:pt>
    <dgm:pt modelId="{8C4762A2-E56B-44DF-A068-DDC4240446A5}" type="pres">
      <dgm:prSet presAssocID="{C046DCAA-0F29-47E3-A5D7-64AB521AE911}" presName="childText" presStyleLbl="bgAcc1" presStyleIdx="5" presStyleCnt="10" custScaleX="190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5F012-C627-41EA-945F-68A63C0FA31C}" type="pres">
      <dgm:prSet presAssocID="{9E12DFAC-A1AB-41E3-A530-0BF578C23AD4}" presName="Name13" presStyleLbl="parChTrans1D2" presStyleIdx="6" presStyleCnt="10"/>
      <dgm:spPr/>
      <dgm:t>
        <a:bodyPr/>
        <a:lstStyle/>
        <a:p>
          <a:endParaRPr lang="en-US"/>
        </a:p>
      </dgm:t>
    </dgm:pt>
    <dgm:pt modelId="{02CDEE85-0F0B-46B7-A582-CC3CAF9AB140}" type="pres">
      <dgm:prSet presAssocID="{0449AF76-E8FD-4BF3-8AFE-FFA5EFED412C}" presName="childText" presStyleLbl="bgAcc1" presStyleIdx="6" presStyleCnt="10" custScaleX="190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FB10E7-C89F-40E0-8B40-7C10B5850E1A}" type="pres">
      <dgm:prSet presAssocID="{60251417-EA68-4EF1-87F6-345BFD564D31}" presName="Name13" presStyleLbl="parChTrans1D2" presStyleIdx="7" presStyleCnt="10"/>
      <dgm:spPr/>
      <dgm:t>
        <a:bodyPr/>
        <a:lstStyle/>
        <a:p>
          <a:endParaRPr lang="en-US"/>
        </a:p>
      </dgm:t>
    </dgm:pt>
    <dgm:pt modelId="{7735B697-7E99-43C9-9E2D-8CDE53E95E27}" type="pres">
      <dgm:prSet presAssocID="{A6703D3D-B24C-4A69-85CF-04C79ED47EC6}" presName="childText" presStyleLbl="bgAcc1" presStyleIdx="7" presStyleCnt="10" custScaleX="1881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3DA22-ECD6-4FD5-B420-D572C9281021}" type="pres">
      <dgm:prSet presAssocID="{6CAEF7AD-2AD6-4415-A16E-2F633AA26A46}" presName="Name13" presStyleLbl="parChTrans1D2" presStyleIdx="8" presStyleCnt="10"/>
      <dgm:spPr/>
      <dgm:t>
        <a:bodyPr/>
        <a:lstStyle/>
        <a:p>
          <a:endParaRPr lang="en-US"/>
        </a:p>
      </dgm:t>
    </dgm:pt>
    <dgm:pt modelId="{9D6A5ABA-506D-4725-9BEC-72FB9A6D1AB6}" type="pres">
      <dgm:prSet presAssocID="{C8ED1EFC-AC08-4B10-9034-FF3128007949}" presName="childText" presStyleLbl="bgAcc1" presStyleIdx="8" presStyleCnt="10" custScaleX="1881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1DEE58-C580-4C7A-B9FB-F57F01464D75}" type="pres">
      <dgm:prSet presAssocID="{2C85B2C1-0E30-42C1-9C53-7100CEE1CC9B}" presName="Name13" presStyleLbl="parChTrans1D2" presStyleIdx="9" presStyleCnt="10"/>
      <dgm:spPr/>
      <dgm:t>
        <a:bodyPr/>
        <a:lstStyle/>
        <a:p>
          <a:endParaRPr lang="en-US"/>
        </a:p>
      </dgm:t>
    </dgm:pt>
    <dgm:pt modelId="{89655A1A-D2F9-4054-8B44-51BFD2C677B8}" type="pres">
      <dgm:prSet presAssocID="{01C6ADFF-4EFE-4013-8BA8-5FECF481FBAC}" presName="childText" presStyleLbl="bgAcc1" presStyleIdx="9" presStyleCnt="10" custScaleX="1881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20EF1F-E5D3-4F7C-92BC-4678F870CE3E}" type="presOf" srcId="{6CAEF7AD-2AD6-4415-A16E-2F633AA26A46}" destId="{E3F3DA22-ECD6-4FD5-B420-D572C9281021}" srcOrd="0" destOrd="0" presId="urn:microsoft.com/office/officeart/2005/8/layout/hierarchy3"/>
    <dgm:cxn modelId="{88A02198-D8CF-46ED-89AD-00E1A63923EC}" type="presOf" srcId="{C8ED1EFC-AC08-4B10-9034-FF3128007949}" destId="{9D6A5ABA-506D-4725-9BEC-72FB9A6D1AB6}" srcOrd="0" destOrd="0" presId="urn:microsoft.com/office/officeart/2005/8/layout/hierarchy3"/>
    <dgm:cxn modelId="{457E6845-F681-4932-A6CB-D1AA2ED05C24}" srcId="{D6BA8ECF-C41E-4492-8B80-B84419F5CDF9}" destId="{4A20ED8A-AF91-4490-AB07-1F03183D5361}" srcOrd="0" destOrd="0" parTransId="{55D504F2-B6A0-4438-8327-AD059A97983A}" sibTransId="{C265359C-404E-4E75-9ADF-548A73F1FD95}"/>
    <dgm:cxn modelId="{A016993C-9D9B-443A-B923-8F186EA8DA50}" type="presOf" srcId="{D3D101D3-2AA7-4075-A2F7-9E35977F1D72}" destId="{910611A7-82FF-4373-A325-4AF2C0A9C14C}" srcOrd="0" destOrd="0" presId="urn:microsoft.com/office/officeart/2005/8/layout/hierarchy3"/>
    <dgm:cxn modelId="{AF81375E-797E-439A-9B8A-CE89DCA00E59}" type="presOf" srcId="{2DEF3A5B-F259-4625-AEA6-81BAEFBC40E5}" destId="{D7DB36E6-D967-49C2-B76F-5383D51436CD}" srcOrd="0" destOrd="0" presId="urn:microsoft.com/office/officeart/2005/8/layout/hierarchy3"/>
    <dgm:cxn modelId="{7B8F62B0-A034-48DE-B4F6-F057693CDEF0}" srcId="{D3D101D3-2AA7-4075-A2F7-9E35977F1D72}" destId="{C8ED1EFC-AC08-4B10-9034-FF3128007949}" srcOrd="3" destOrd="0" parTransId="{6CAEF7AD-2AD6-4415-A16E-2F633AA26A46}" sibTransId="{EE84AA42-C565-48EC-A9C1-9687F9112510}"/>
    <dgm:cxn modelId="{BECF6C08-7527-4666-BAA4-8766DE40F985}" type="presOf" srcId="{4FBE587E-3397-4487-BA70-F8D0FB084E79}" destId="{996092F2-0A10-42EA-9EE1-C0384A1E08EB}" srcOrd="0" destOrd="0" presId="urn:microsoft.com/office/officeart/2005/8/layout/hierarchy3"/>
    <dgm:cxn modelId="{8BFFBA11-FE64-41CB-8ED9-A84CE4B641BB}" type="presOf" srcId="{D6BA8ECF-C41E-4492-8B80-B84419F5CDF9}" destId="{73864C9E-2BC1-4DCE-9EAE-7CDFAC33108B}" srcOrd="0" destOrd="0" presId="urn:microsoft.com/office/officeart/2005/8/layout/hierarchy3"/>
    <dgm:cxn modelId="{B82C3BDD-2118-4971-AE05-BC3D0FA6EA19}" srcId="{D3D101D3-2AA7-4075-A2F7-9E35977F1D72}" destId="{A6703D3D-B24C-4A69-85CF-04C79ED47EC6}" srcOrd="2" destOrd="0" parTransId="{60251417-EA68-4EF1-87F6-345BFD564D31}" sibTransId="{2ECE9D3D-8262-447A-8808-6D8CC4DC4D60}"/>
    <dgm:cxn modelId="{21C295D4-9FE2-4C73-AE4F-8AE2936DD097}" type="presOf" srcId="{60251417-EA68-4EF1-87F6-345BFD564D31}" destId="{BEFB10E7-C89F-40E0-8B40-7C10B5850E1A}" srcOrd="0" destOrd="0" presId="urn:microsoft.com/office/officeart/2005/8/layout/hierarchy3"/>
    <dgm:cxn modelId="{AC646592-63A7-405D-811B-7B3A9FA394F9}" srcId="{D3D101D3-2AA7-4075-A2F7-9E35977F1D72}" destId="{0449AF76-E8FD-4BF3-8AFE-FFA5EFED412C}" srcOrd="1" destOrd="0" parTransId="{9E12DFAC-A1AB-41E3-A530-0BF578C23AD4}" sibTransId="{23F8DCE2-A393-440D-B8B8-13715AF19710}"/>
    <dgm:cxn modelId="{EF947799-EE18-4857-B41E-AC5E269A73B8}" type="presOf" srcId="{4D8BC6C7-52D5-4EC7-BBBA-5C9079811F4B}" destId="{2FAF1EE7-7C67-4C1B-8160-384B4EA4020F}" srcOrd="0" destOrd="0" presId="urn:microsoft.com/office/officeart/2005/8/layout/hierarchy3"/>
    <dgm:cxn modelId="{C5404153-5A31-4471-9601-9170C51E3BBA}" srcId="{D3D101D3-2AA7-4075-A2F7-9E35977F1D72}" destId="{C046DCAA-0F29-47E3-A5D7-64AB521AE911}" srcOrd="0" destOrd="0" parTransId="{8792C527-F14B-48BF-98D5-9D6CAD284878}" sibTransId="{8DD5C031-B027-48D0-97B6-2F3B3AE1E022}"/>
    <dgm:cxn modelId="{9FFB7C92-F47A-4DBC-B9DE-BD0A188D23C9}" type="presOf" srcId="{4A20ED8A-AF91-4490-AB07-1F03183D5361}" destId="{0DF09B75-FD36-4311-8058-79AB688135BA}" srcOrd="0" destOrd="0" presId="urn:microsoft.com/office/officeart/2005/8/layout/hierarchy3"/>
    <dgm:cxn modelId="{0A072B01-7A05-49DA-8D3B-C61A8DB0096F}" srcId="{D6BA8ECF-C41E-4492-8B80-B84419F5CDF9}" destId="{4D8BC6C7-52D5-4EC7-BBBA-5C9079811F4B}" srcOrd="3" destOrd="0" parTransId="{4FBE587E-3397-4487-BA70-F8D0FB084E79}" sibTransId="{8697274F-ED17-44BB-9950-518177109BB5}"/>
    <dgm:cxn modelId="{851AD033-ED8C-4653-8076-B402FBB93983}" srcId="{472F9F6C-D56B-414F-9FB8-8EAD03953C02}" destId="{D3D101D3-2AA7-4075-A2F7-9E35977F1D72}" srcOrd="1" destOrd="0" parTransId="{6B91DFC1-19E1-493F-A442-C57765C3D9D1}" sibTransId="{A45D2150-800F-499A-BC46-42078E24FCA4}"/>
    <dgm:cxn modelId="{DFB1BCD4-52C5-4032-919E-C7A815B4541F}" type="presOf" srcId="{472F9F6C-D56B-414F-9FB8-8EAD03953C02}" destId="{7E30947A-0012-4513-9FE7-BDDC1F035778}" srcOrd="0" destOrd="0" presId="urn:microsoft.com/office/officeart/2005/8/layout/hierarchy3"/>
    <dgm:cxn modelId="{6FE49C5D-A005-4821-9588-1A84906CFEEF}" srcId="{472F9F6C-D56B-414F-9FB8-8EAD03953C02}" destId="{D6BA8ECF-C41E-4492-8B80-B84419F5CDF9}" srcOrd="0" destOrd="0" parTransId="{82C984BB-E27D-40DE-B3D2-A47E18BF1024}" sibTransId="{551A23F6-A75D-4DA6-92C0-316F0B00B440}"/>
    <dgm:cxn modelId="{5CB47523-2C1D-49DF-A1D6-3DA03FF15D33}" type="presOf" srcId="{C046DCAA-0F29-47E3-A5D7-64AB521AE911}" destId="{8C4762A2-E56B-44DF-A068-DDC4240446A5}" srcOrd="0" destOrd="0" presId="urn:microsoft.com/office/officeart/2005/8/layout/hierarchy3"/>
    <dgm:cxn modelId="{9A207267-9EA4-457F-A2A7-2278D584F62D}" type="presOf" srcId="{52BBEF24-1958-4FC7-B45A-F63806E11C8F}" destId="{E3603FEB-8118-4C92-A32A-94895270A525}" srcOrd="0" destOrd="0" presId="urn:microsoft.com/office/officeart/2005/8/layout/hierarchy3"/>
    <dgm:cxn modelId="{2064D080-4DFB-43B2-AA30-6FE23DCEFBA6}" type="presOf" srcId="{1B56757F-12FE-4B1E-823C-89B8A07E25DB}" destId="{76714302-CF7C-4258-9467-45F222A71D9E}" srcOrd="0" destOrd="0" presId="urn:microsoft.com/office/officeart/2005/8/layout/hierarchy3"/>
    <dgm:cxn modelId="{7EE424C7-5411-4859-9828-22DB91B05BA9}" type="presOf" srcId="{9E12DFAC-A1AB-41E3-A530-0BF578C23AD4}" destId="{3D65F012-C627-41EA-945F-68A63C0FA31C}" srcOrd="0" destOrd="0" presId="urn:microsoft.com/office/officeart/2005/8/layout/hierarchy3"/>
    <dgm:cxn modelId="{058E77C7-1C8D-4B45-BF2B-21D55A5CFC5E}" type="presOf" srcId="{55D504F2-B6A0-4438-8327-AD059A97983A}" destId="{36970340-2D77-4721-BAA8-2303CE812675}" srcOrd="0" destOrd="0" presId="urn:microsoft.com/office/officeart/2005/8/layout/hierarchy3"/>
    <dgm:cxn modelId="{1C146F5B-66EA-4C19-8DE3-A7BE271139A0}" type="presOf" srcId="{A6703D3D-B24C-4A69-85CF-04C79ED47EC6}" destId="{7735B697-7E99-43C9-9E2D-8CDE53E95E27}" srcOrd="0" destOrd="0" presId="urn:microsoft.com/office/officeart/2005/8/layout/hierarchy3"/>
    <dgm:cxn modelId="{3827A5D2-CB26-44B6-B354-D910CA013797}" srcId="{D6BA8ECF-C41E-4492-8B80-B84419F5CDF9}" destId="{03850694-3B7B-4F59-8F64-1E4A0BC63DA1}" srcOrd="4" destOrd="0" parTransId="{293310CD-35B7-4D09-BCDB-F98E334357DA}" sibTransId="{CDB021A6-649E-4491-BDED-D59C9CC83B4F}"/>
    <dgm:cxn modelId="{35745F1C-8B70-477A-827C-E700EC5CC038}" type="presOf" srcId="{AAD76F97-38DB-4B1F-8A0E-D7CEA4C7E232}" destId="{657B098F-3CFB-4397-B7DD-E3CD253E8729}" srcOrd="0" destOrd="0" presId="urn:microsoft.com/office/officeart/2005/8/layout/hierarchy3"/>
    <dgm:cxn modelId="{842946DB-0306-49F8-A146-03359DEFA5D4}" type="presOf" srcId="{0449AF76-E8FD-4BF3-8AFE-FFA5EFED412C}" destId="{02CDEE85-0F0B-46B7-A582-CC3CAF9AB140}" srcOrd="0" destOrd="0" presId="urn:microsoft.com/office/officeart/2005/8/layout/hierarchy3"/>
    <dgm:cxn modelId="{E2E28CD7-4364-46C2-B9E9-7FB1B5AEAC28}" type="presOf" srcId="{03850694-3B7B-4F59-8F64-1E4A0BC63DA1}" destId="{EEBBFA05-B021-4E3E-AF5D-F2D8FC7047D3}" srcOrd="0" destOrd="0" presId="urn:microsoft.com/office/officeart/2005/8/layout/hierarchy3"/>
    <dgm:cxn modelId="{1C777821-A9F9-4070-92A6-A301CDD80D73}" type="presOf" srcId="{293310CD-35B7-4D09-BCDB-F98E334357DA}" destId="{3380EA8E-7CE3-4A92-AB36-4CE5EB63249B}" srcOrd="0" destOrd="0" presId="urn:microsoft.com/office/officeart/2005/8/layout/hierarchy3"/>
    <dgm:cxn modelId="{0A043D60-218D-49D5-979C-9894DB1D6EDE}" type="presOf" srcId="{D3D101D3-2AA7-4075-A2F7-9E35977F1D72}" destId="{8797DC4A-9B24-47BA-BDCB-D0EE9E7A45A1}" srcOrd="1" destOrd="0" presId="urn:microsoft.com/office/officeart/2005/8/layout/hierarchy3"/>
    <dgm:cxn modelId="{0B51A8DE-C235-4113-99A3-7B2EB0F3EB1E}" type="presOf" srcId="{8792C527-F14B-48BF-98D5-9D6CAD284878}" destId="{24B4BCA0-085F-4DEA-8621-BDFB3CFC0CCF}" srcOrd="0" destOrd="0" presId="urn:microsoft.com/office/officeart/2005/8/layout/hierarchy3"/>
    <dgm:cxn modelId="{D86D330C-CC19-4336-96A5-311CAF5C22BE}" type="presOf" srcId="{2C85B2C1-0E30-42C1-9C53-7100CEE1CC9B}" destId="{801DEE58-C580-4C7A-B9FB-F57F01464D75}" srcOrd="0" destOrd="0" presId="urn:microsoft.com/office/officeart/2005/8/layout/hierarchy3"/>
    <dgm:cxn modelId="{E1CAE4BC-9C7B-4367-9762-5793C1AACF24}" type="presOf" srcId="{D6BA8ECF-C41E-4492-8B80-B84419F5CDF9}" destId="{E3B45F13-4702-42C2-A2CB-4E467226746F}" srcOrd="1" destOrd="0" presId="urn:microsoft.com/office/officeart/2005/8/layout/hierarchy3"/>
    <dgm:cxn modelId="{049FC475-7F2B-494C-BE80-E4B1157F901B}" srcId="{D6BA8ECF-C41E-4492-8B80-B84419F5CDF9}" destId="{1B56757F-12FE-4B1E-823C-89B8A07E25DB}" srcOrd="2" destOrd="0" parTransId="{52BBEF24-1958-4FC7-B45A-F63806E11C8F}" sibTransId="{252F7B5E-9D4C-4D2B-BF2E-6298D8C2FEBC}"/>
    <dgm:cxn modelId="{C90DA0E9-A999-4125-9501-2A33BA084A7F}" srcId="{D6BA8ECF-C41E-4492-8B80-B84419F5CDF9}" destId="{AAD76F97-38DB-4B1F-8A0E-D7CEA4C7E232}" srcOrd="1" destOrd="0" parTransId="{2DEF3A5B-F259-4625-AEA6-81BAEFBC40E5}" sibTransId="{1D68E39F-F8DA-46F6-94E9-58257FF4AF5A}"/>
    <dgm:cxn modelId="{10F5DB92-1245-4F2A-B3F5-C13E27C7D2C4}" srcId="{D3D101D3-2AA7-4075-A2F7-9E35977F1D72}" destId="{01C6ADFF-4EFE-4013-8BA8-5FECF481FBAC}" srcOrd="4" destOrd="0" parTransId="{2C85B2C1-0E30-42C1-9C53-7100CEE1CC9B}" sibTransId="{4CC6BDDD-3783-40C6-8D21-308C7EF67093}"/>
    <dgm:cxn modelId="{00D7DEFC-6013-46F3-852F-C08B7C2FED3A}" type="presOf" srcId="{01C6ADFF-4EFE-4013-8BA8-5FECF481FBAC}" destId="{89655A1A-D2F9-4054-8B44-51BFD2C677B8}" srcOrd="0" destOrd="0" presId="urn:microsoft.com/office/officeart/2005/8/layout/hierarchy3"/>
    <dgm:cxn modelId="{6069ED68-7C86-4ED7-B1E1-1400DF2C141B}" type="presParOf" srcId="{7E30947A-0012-4513-9FE7-BDDC1F035778}" destId="{995508B6-E8D7-4204-862A-FA125A7C34EB}" srcOrd="0" destOrd="0" presId="urn:microsoft.com/office/officeart/2005/8/layout/hierarchy3"/>
    <dgm:cxn modelId="{A0C9D1EE-111C-4359-AAF4-51FB1E51DC47}" type="presParOf" srcId="{995508B6-E8D7-4204-862A-FA125A7C34EB}" destId="{BFB3B540-BED3-4E95-BB01-00AEF0FF1A68}" srcOrd="0" destOrd="0" presId="urn:microsoft.com/office/officeart/2005/8/layout/hierarchy3"/>
    <dgm:cxn modelId="{2D9AB8F6-00D3-4D0F-8DF8-CD5FB9C977FC}" type="presParOf" srcId="{BFB3B540-BED3-4E95-BB01-00AEF0FF1A68}" destId="{73864C9E-2BC1-4DCE-9EAE-7CDFAC33108B}" srcOrd="0" destOrd="0" presId="urn:microsoft.com/office/officeart/2005/8/layout/hierarchy3"/>
    <dgm:cxn modelId="{CFE572D5-DB4B-45E3-90F7-405BEAEAEBA8}" type="presParOf" srcId="{BFB3B540-BED3-4E95-BB01-00AEF0FF1A68}" destId="{E3B45F13-4702-42C2-A2CB-4E467226746F}" srcOrd="1" destOrd="0" presId="urn:microsoft.com/office/officeart/2005/8/layout/hierarchy3"/>
    <dgm:cxn modelId="{D390670D-FF34-4D42-B8C5-2A9CBB2A7792}" type="presParOf" srcId="{995508B6-E8D7-4204-862A-FA125A7C34EB}" destId="{F6B5D62A-34B9-441E-8E25-D8828CFC6BD3}" srcOrd="1" destOrd="0" presId="urn:microsoft.com/office/officeart/2005/8/layout/hierarchy3"/>
    <dgm:cxn modelId="{749FB0A3-7B30-4561-B337-0D1DEC5DBD28}" type="presParOf" srcId="{F6B5D62A-34B9-441E-8E25-D8828CFC6BD3}" destId="{36970340-2D77-4721-BAA8-2303CE812675}" srcOrd="0" destOrd="0" presId="urn:microsoft.com/office/officeart/2005/8/layout/hierarchy3"/>
    <dgm:cxn modelId="{9BB61351-5CDD-4C56-9BAE-42CD4B6D6007}" type="presParOf" srcId="{F6B5D62A-34B9-441E-8E25-D8828CFC6BD3}" destId="{0DF09B75-FD36-4311-8058-79AB688135BA}" srcOrd="1" destOrd="0" presId="urn:microsoft.com/office/officeart/2005/8/layout/hierarchy3"/>
    <dgm:cxn modelId="{D6311A6D-883E-46DD-B46A-79057B8B460F}" type="presParOf" srcId="{F6B5D62A-34B9-441E-8E25-D8828CFC6BD3}" destId="{D7DB36E6-D967-49C2-B76F-5383D51436CD}" srcOrd="2" destOrd="0" presId="urn:microsoft.com/office/officeart/2005/8/layout/hierarchy3"/>
    <dgm:cxn modelId="{F3C17E95-54DD-4BE4-B435-42B2724A9E67}" type="presParOf" srcId="{F6B5D62A-34B9-441E-8E25-D8828CFC6BD3}" destId="{657B098F-3CFB-4397-B7DD-E3CD253E8729}" srcOrd="3" destOrd="0" presId="urn:microsoft.com/office/officeart/2005/8/layout/hierarchy3"/>
    <dgm:cxn modelId="{3A180403-C364-4922-ABED-A93B55C8250A}" type="presParOf" srcId="{F6B5D62A-34B9-441E-8E25-D8828CFC6BD3}" destId="{E3603FEB-8118-4C92-A32A-94895270A525}" srcOrd="4" destOrd="0" presId="urn:microsoft.com/office/officeart/2005/8/layout/hierarchy3"/>
    <dgm:cxn modelId="{B8D62B69-70A1-48B3-AAAB-B9F01423F855}" type="presParOf" srcId="{F6B5D62A-34B9-441E-8E25-D8828CFC6BD3}" destId="{76714302-CF7C-4258-9467-45F222A71D9E}" srcOrd="5" destOrd="0" presId="urn:microsoft.com/office/officeart/2005/8/layout/hierarchy3"/>
    <dgm:cxn modelId="{C69E855E-1472-4F22-9B9C-D805E34B342E}" type="presParOf" srcId="{F6B5D62A-34B9-441E-8E25-D8828CFC6BD3}" destId="{996092F2-0A10-42EA-9EE1-C0384A1E08EB}" srcOrd="6" destOrd="0" presId="urn:microsoft.com/office/officeart/2005/8/layout/hierarchy3"/>
    <dgm:cxn modelId="{7A638A23-862A-47FA-A94C-10EC92787650}" type="presParOf" srcId="{F6B5D62A-34B9-441E-8E25-D8828CFC6BD3}" destId="{2FAF1EE7-7C67-4C1B-8160-384B4EA4020F}" srcOrd="7" destOrd="0" presId="urn:microsoft.com/office/officeart/2005/8/layout/hierarchy3"/>
    <dgm:cxn modelId="{03D55D1C-EF49-4118-8377-70F9245F9CE2}" type="presParOf" srcId="{F6B5D62A-34B9-441E-8E25-D8828CFC6BD3}" destId="{3380EA8E-7CE3-4A92-AB36-4CE5EB63249B}" srcOrd="8" destOrd="0" presId="urn:microsoft.com/office/officeart/2005/8/layout/hierarchy3"/>
    <dgm:cxn modelId="{8BBFAC69-3444-4BF6-80FC-B340B67F9C6A}" type="presParOf" srcId="{F6B5D62A-34B9-441E-8E25-D8828CFC6BD3}" destId="{EEBBFA05-B021-4E3E-AF5D-F2D8FC7047D3}" srcOrd="9" destOrd="0" presId="urn:microsoft.com/office/officeart/2005/8/layout/hierarchy3"/>
    <dgm:cxn modelId="{F1EF25D0-D277-46DF-8F02-F0EEF4C770C1}" type="presParOf" srcId="{7E30947A-0012-4513-9FE7-BDDC1F035778}" destId="{33C50B4F-8372-46FE-AD7B-146A295C44B2}" srcOrd="1" destOrd="0" presId="urn:microsoft.com/office/officeart/2005/8/layout/hierarchy3"/>
    <dgm:cxn modelId="{901D21F3-8012-4A86-9AB9-C693CCAEEFEF}" type="presParOf" srcId="{33C50B4F-8372-46FE-AD7B-146A295C44B2}" destId="{DD3A685C-5D48-4D10-A83D-BB1D26A4ABE4}" srcOrd="0" destOrd="0" presId="urn:microsoft.com/office/officeart/2005/8/layout/hierarchy3"/>
    <dgm:cxn modelId="{731121F9-D119-41D6-8DE7-493476D82F3C}" type="presParOf" srcId="{DD3A685C-5D48-4D10-A83D-BB1D26A4ABE4}" destId="{910611A7-82FF-4373-A325-4AF2C0A9C14C}" srcOrd="0" destOrd="0" presId="urn:microsoft.com/office/officeart/2005/8/layout/hierarchy3"/>
    <dgm:cxn modelId="{526495A6-ECF2-4DCF-AD49-E98C6E4C3A25}" type="presParOf" srcId="{DD3A685C-5D48-4D10-A83D-BB1D26A4ABE4}" destId="{8797DC4A-9B24-47BA-BDCB-D0EE9E7A45A1}" srcOrd="1" destOrd="0" presId="urn:microsoft.com/office/officeart/2005/8/layout/hierarchy3"/>
    <dgm:cxn modelId="{F1659ADE-B37F-46F0-A6B3-A5E4DB527952}" type="presParOf" srcId="{33C50B4F-8372-46FE-AD7B-146A295C44B2}" destId="{AD588B66-A2A6-45DE-8569-9372539BA74F}" srcOrd="1" destOrd="0" presId="urn:microsoft.com/office/officeart/2005/8/layout/hierarchy3"/>
    <dgm:cxn modelId="{A34F94C5-960C-46A5-B95A-CD8A5870536C}" type="presParOf" srcId="{AD588B66-A2A6-45DE-8569-9372539BA74F}" destId="{24B4BCA0-085F-4DEA-8621-BDFB3CFC0CCF}" srcOrd="0" destOrd="0" presId="urn:microsoft.com/office/officeart/2005/8/layout/hierarchy3"/>
    <dgm:cxn modelId="{E5065731-5F96-4516-954F-E35AB411F08F}" type="presParOf" srcId="{AD588B66-A2A6-45DE-8569-9372539BA74F}" destId="{8C4762A2-E56B-44DF-A068-DDC4240446A5}" srcOrd="1" destOrd="0" presId="urn:microsoft.com/office/officeart/2005/8/layout/hierarchy3"/>
    <dgm:cxn modelId="{3313063B-7E97-408A-9228-0A5EA257AD8E}" type="presParOf" srcId="{AD588B66-A2A6-45DE-8569-9372539BA74F}" destId="{3D65F012-C627-41EA-945F-68A63C0FA31C}" srcOrd="2" destOrd="0" presId="urn:microsoft.com/office/officeart/2005/8/layout/hierarchy3"/>
    <dgm:cxn modelId="{6958D029-36D9-49B1-9348-002452775431}" type="presParOf" srcId="{AD588B66-A2A6-45DE-8569-9372539BA74F}" destId="{02CDEE85-0F0B-46B7-A582-CC3CAF9AB140}" srcOrd="3" destOrd="0" presId="urn:microsoft.com/office/officeart/2005/8/layout/hierarchy3"/>
    <dgm:cxn modelId="{61D4B3C8-5DBA-4AAA-B9D9-CB9234BF6FDB}" type="presParOf" srcId="{AD588B66-A2A6-45DE-8569-9372539BA74F}" destId="{BEFB10E7-C89F-40E0-8B40-7C10B5850E1A}" srcOrd="4" destOrd="0" presId="urn:microsoft.com/office/officeart/2005/8/layout/hierarchy3"/>
    <dgm:cxn modelId="{AB1051F8-D6F3-455D-A4F1-2251BFE07E9B}" type="presParOf" srcId="{AD588B66-A2A6-45DE-8569-9372539BA74F}" destId="{7735B697-7E99-43C9-9E2D-8CDE53E95E27}" srcOrd="5" destOrd="0" presId="urn:microsoft.com/office/officeart/2005/8/layout/hierarchy3"/>
    <dgm:cxn modelId="{B2BE1B80-185D-4B46-9BBB-847776B3135B}" type="presParOf" srcId="{AD588B66-A2A6-45DE-8569-9372539BA74F}" destId="{E3F3DA22-ECD6-4FD5-B420-D572C9281021}" srcOrd="6" destOrd="0" presId="urn:microsoft.com/office/officeart/2005/8/layout/hierarchy3"/>
    <dgm:cxn modelId="{6549538E-7695-4B05-B1C3-8803146B9F74}" type="presParOf" srcId="{AD588B66-A2A6-45DE-8569-9372539BA74F}" destId="{9D6A5ABA-506D-4725-9BEC-72FB9A6D1AB6}" srcOrd="7" destOrd="0" presId="urn:microsoft.com/office/officeart/2005/8/layout/hierarchy3"/>
    <dgm:cxn modelId="{6BBE8CB8-59FF-4085-9C0F-0094AD217E55}" type="presParOf" srcId="{AD588B66-A2A6-45DE-8569-9372539BA74F}" destId="{801DEE58-C580-4C7A-B9FB-F57F01464D75}" srcOrd="8" destOrd="0" presId="urn:microsoft.com/office/officeart/2005/8/layout/hierarchy3"/>
    <dgm:cxn modelId="{1074DD28-993C-4381-B141-A2F5DA21F335}" type="presParOf" srcId="{AD588B66-A2A6-45DE-8569-9372539BA74F}" destId="{89655A1A-D2F9-4054-8B44-51BFD2C677B8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1101A3-7235-41C4-BA5F-F5BB5B975D60}" type="doc">
      <dgm:prSet loTypeId="urn:microsoft.com/office/officeart/2005/8/layout/target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C3E6D0B-8786-4C57-A136-52A309DB6722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嬰孩時期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C06953AC-C13B-4637-9063-C343EF21B93B}" type="parTrans" cxnId="{DD78CDE4-B331-488F-AD43-E6C471066F7E}">
      <dgm:prSet/>
      <dgm:spPr/>
      <dgm:t>
        <a:bodyPr/>
        <a:lstStyle/>
        <a:p>
          <a:endParaRPr lang="en-US"/>
        </a:p>
      </dgm:t>
    </dgm:pt>
    <dgm:pt modelId="{CDE76D78-59F6-4AA4-936C-2E4450BDD607}" type="sibTrans" cxnId="{DD78CDE4-B331-488F-AD43-E6C471066F7E}">
      <dgm:prSet/>
      <dgm:spPr/>
      <dgm:t>
        <a:bodyPr/>
        <a:lstStyle/>
        <a:p>
          <a:endParaRPr lang="en-US"/>
        </a:p>
      </dgm:t>
    </dgm:pt>
    <dgm:pt modelId="{10E57E29-1DA0-4F7F-A14E-E58991FCBBB7}">
      <dgm:prSet phldrT="[Text]"/>
      <dgm:spPr/>
      <dgm:t>
        <a:bodyPr/>
        <a:lstStyle/>
        <a:p>
          <a:r>
            <a:rPr lang="zh-TW" altLang="en-US" smtClean="0">
              <a:latin typeface="AR Maokai Heavy Big5" pitchFamily="49" charset="-120"/>
              <a:ea typeface="AR Maokai Heavy Big5" pitchFamily="49" charset="-120"/>
            </a:rPr>
            <a:t>成人時期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649B6606-193A-447A-918D-1A655807016C}" type="parTrans" cxnId="{2642EBBB-8C41-455E-9327-B596C908D649}">
      <dgm:prSet/>
      <dgm:spPr/>
      <dgm:t>
        <a:bodyPr/>
        <a:lstStyle/>
        <a:p>
          <a:endParaRPr lang="en-US"/>
        </a:p>
      </dgm:t>
    </dgm:pt>
    <dgm:pt modelId="{29F788D8-ADEF-4DF2-9ADA-E6AC9FFDDF2A}" type="sibTrans" cxnId="{2642EBBB-8C41-455E-9327-B596C908D649}">
      <dgm:prSet/>
      <dgm:spPr/>
      <dgm:t>
        <a:bodyPr/>
        <a:lstStyle/>
        <a:p>
          <a:endParaRPr lang="en-US"/>
        </a:p>
      </dgm:t>
    </dgm:pt>
    <dgm:pt modelId="{61DCB9EB-CFC5-438A-A7A4-C2A0D03E7FE0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父母時期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E4403088-7095-4AAE-87D8-1770834815AC}" type="parTrans" cxnId="{F7E7EB05-18C3-47E2-8713-9B17374A7976}">
      <dgm:prSet/>
      <dgm:spPr/>
      <dgm:t>
        <a:bodyPr/>
        <a:lstStyle/>
        <a:p>
          <a:endParaRPr lang="en-US"/>
        </a:p>
      </dgm:t>
    </dgm:pt>
    <dgm:pt modelId="{754E1B63-4DB6-4D23-BA46-3CCF01F36C33}" type="sibTrans" cxnId="{F7E7EB05-18C3-47E2-8713-9B17374A7976}">
      <dgm:prSet/>
      <dgm:spPr/>
      <dgm:t>
        <a:bodyPr/>
        <a:lstStyle/>
        <a:p>
          <a:endParaRPr lang="en-US"/>
        </a:p>
      </dgm:t>
    </dgm:pt>
    <dgm:pt modelId="{DB721446-6FBC-4DD4-9F8A-2B7A78241F54}" type="pres">
      <dgm:prSet presAssocID="{1A1101A3-7235-41C4-BA5F-F5BB5B975D6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7ABC1F-6CFC-4C6A-AA0F-5D0E22F2ACA9}" type="pres">
      <dgm:prSet presAssocID="{7C3E6D0B-8786-4C57-A136-52A309DB6722}" presName="circle1" presStyleLbl="node1" presStyleIdx="0" presStyleCnt="3"/>
      <dgm:spPr/>
    </dgm:pt>
    <dgm:pt modelId="{A44A4804-1530-48CE-A9A1-B9B2FB18127F}" type="pres">
      <dgm:prSet presAssocID="{7C3E6D0B-8786-4C57-A136-52A309DB6722}" presName="space" presStyleCnt="0"/>
      <dgm:spPr/>
    </dgm:pt>
    <dgm:pt modelId="{C6922BFD-8FF9-412E-9C81-AA3CD4636D11}" type="pres">
      <dgm:prSet presAssocID="{7C3E6D0B-8786-4C57-A136-52A309DB6722}" presName="rect1" presStyleLbl="alignAcc1" presStyleIdx="0" presStyleCnt="3"/>
      <dgm:spPr/>
      <dgm:t>
        <a:bodyPr/>
        <a:lstStyle/>
        <a:p>
          <a:endParaRPr lang="en-US"/>
        </a:p>
      </dgm:t>
    </dgm:pt>
    <dgm:pt modelId="{0FF30BF2-64CF-4B3F-A233-F03D1B0E384C}" type="pres">
      <dgm:prSet presAssocID="{10E57E29-1DA0-4F7F-A14E-E58991FCBBB7}" presName="vertSpace2" presStyleLbl="node1" presStyleIdx="0" presStyleCnt="3"/>
      <dgm:spPr/>
    </dgm:pt>
    <dgm:pt modelId="{2E5B0DCF-12FA-48F1-93F5-B94F7413C6B5}" type="pres">
      <dgm:prSet presAssocID="{10E57E29-1DA0-4F7F-A14E-E58991FCBBB7}" presName="circle2" presStyleLbl="node1" presStyleIdx="1" presStyleCnt="3"/>
      <dgm:spPr/>
    </dgm:pt>
    <dgm:pt modelId="{F52A86E6-2CF8-4838-B0C9-4EBBA1E889D8}" type="pres">
      <dgm:prSet presAssocID="{10E57E29-1DA0-4F7F-A14E-E58991FCBBB7}" presName="rect2" presStyleLbl="alignAcc1" presStyleIdx="1" presStyleCnt="3"/>
      <dgm:spPr/>
      <dgm:t>
        <a:bodyPr/>
        <a:lstStyle/>
        <a:p>
          <a:endParaRPr lang="en-US"/>
        </a:p>
      </dgm:t>
    </dgm:pt>
    <dgm:pt modelId="{68EEE65D-552E-49D9-9636-C8C256F62F14}" type="pres">
      <dgm:prSet presAssocID="{61DCB9EB-CFC5-438A-A7A4-C2A0D03E7FE0}" presName="vertSpace3" presStyleLbl="node1" presStyleIdx="1" presStyleCnt="3"/>
      <dgm:spPr/>
    </dgm:pt>
    <dgm:pt modelId="{91DB622B-87D7-482B-A3CB-E22CEF1688DF}" type="pres">
      <dgm:prSet presAssocID="{61DCB9EB-CFC5-438A-A7A4-C2A0D03E7FE0}" presName="circle3" presStyleLbl="node1" presStyleIdx="2" presStyleCnt="3"/>
      <dgm:spPr/>
    </dgm:pt>
    <dgm:pt modelId="{3849A761-4AFD-4CCC-B624-E45EE651F1B8}" type="pres">
      <dgm:prSet presAssocID="{61DCB9EB-CFC5-438A-A7A4-C2A0D03E7FE0}" presName="rect3" presStyleLbl="alignAcc1" presStyleIdx="2" presStyleCnt="3"/>
      <dgm:spPr/>
      <dgm:t>
        <a:bodyPr/>
        <a:lstStyle/>
        <a:p>
          <a:endParaRPr lang="en-US"/>
        </a:p>
      </dgm:t>
    </dgm:pt>
    <dgm:pt modelId="{2EC5B7BE-1758-43FC-80C3-8A4D8297F76A}" type="pres">
      <dgm:prSet presAssocID="{7C3E6D0B-8786-4C57-A136-52A309DB6722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B4B724-DD38-4D29-9E48-F33FA07AD588}" type="pres">
      <dgm:prSet presAssocID="{10E57E29-1DA0-4F7F-A14E-E58991FCBBB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2873C-4ED7-4E00-BBEF-01C9F3B96648}" type="pres">
      <dgm:prSet presAssocID="{61DCB9EB-CFC5-438A-A7A4-C2A0D03E7FE0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89DA49-3715-49D7-A565-3A818836225C}" type="presOf" srcId="{10E57E29-1DA0-4F7F-A14E-E58991FCBBB7}" destId="{F52A86E6-2CF8-4838-B0C9-4EBBA1E889D8}" srcOrd="0" destOrd="0" presId="urn:microsoft.com/office/officeart/2005/8/layout/target3"/>
    <dgm:cxn modelId="{DD78CDE4-B331-488F-AD43-E6C471066F7E}" srcId="{1A1101A3-7235-41C4-BA5F-F5BB5B975D60}" destId="{7C3E6D0B-8786-4C57-A136-52A309DB6722}" srcOrd="0" destOrd="0" parTransId="{C06953AC-C13B-4637-9063-C343EF21B93B}" sibTransId="{CDE76D78-59F6-4AA4-936C-2E4450BDD607}"/>
    <dgm:cxn modelId="{6E9BABB7-853D-4D9F-B5FA-6B45A3D5EE2A}" type="presOf" srcId="{7C3E6D0B-8786-4C57-A136-52A309DB6722}" destId="{2EC5B7BE-1758-43FC-80C3-8A4D8297F76A}" srcOrd="1" destOrd="0" presId="urn:microsoft.com/office/officeart/2005/8/layout/target3"/>
    <dgm:cxn modelId="{14C93FD2-019D-43E0-966A-680182ADD1C3}" type="presOf" srcId="{7C3E6D0B-8786-4C57-A136-52A309DB6722}" destId="{C6922BFD-8FF9-412E-9C81-AA3CD4636D11}" srcOrd="0" destOrd="0" presId="urn:microsoft.com/office/officeart/2005/8/layout/target3"/>
    <dgm:cxn modelId="{9E7BE765-E0A0-408A-9E3E-3A2683D3B5F6}" type="presOf" srcId="{61DCB9EB-CFC5-438A-A7A4-C2A0D03E7FE0}" destId="{3849A761-4AFD-4CCC-B624-E45EE651F1B8}" srcOrd="0" destOrd="0" presId="urn:microsoft.com/office/officeart/2005/8/layout/target3"/>
    <dgm:cxn modelId="{D01FAD23-2DD6-48A3-B150-D949D1D26CE0}" type="presOf" srcId="{61DCB9EB-CFC5-438A-A7A4-C2A0D03E7FE0}" destId="{AEA2873C-4ED7-4E00-BBEF-01C9F3B96648}" srcOrd="1" destOrd="0" presId="urn:microsoft.com/office/officeart/2005/8/layout/target3"/>
    <dgm:cxn modelId="{D2CBE2E4-5EE4-417A-A162-DADA4083E50D}" type="presOf" srcId="{1A1101A3-7235-41C4-BA5F-F5BB5B975D60}" destId="{DB721446-6FBC-4DD4-9F8A-2B7A78241F54}" srcOrd="0" destOrd="0" presId="urn:microsoft.com/office/officeart/2005/8/layout/target3"/>
    <dgm:cxn modelId="{9AB2016E-9677-47DE-8164-ECF753498E8D}" type="presOf" srcId="{10E57E29-1DA0-4F7F-A14E-E58991FCBBB7}" destId="{7CB4B724-DD38-4D29-9E48-F33FA07AD588}" srcOrd="1" destOrd="0" presId="urn:microsoft.com/office/officeart/2005/8/layout/target3"/>
    <dgm:cxn modelId="{2642EBBB-8C41-455E-9327-B596C908D649}" srcId="{1A1101A3-7235-41C4-BA5F-F5BB5B975D60}" destId="{10E57E29-1DA0-4F7F-A14E-E58991FCBBB7}" srcOrd="1" destOrd="0" parTransId="{649B6606-193A-447A-918D-1A655807016C}" sibTransId="{29F788D8-ADEF-4DF2-9ADA-E6AC9FFDDF2A}"/>
    <dgm:cxn modelId="{F7E7EB05-18C3-47E2-8713-9B17374A7976}" srcId="{1A1101A3-7235-41C4-BA5F-F5BB5B975D60}" destId="{61DCB9EB-CFC5-438A-A7A4-C2A0D03E7FE0}" srcOrd="2" destOrd="0" parTransId="{E4403088-7095-4AAE-87D8-1770834815AC}" sibTransId="{754E1B63-4DB6-4D23-BA46-3CCF01F36C33}"/>
    <dgm:cxn modelId="{9A2BD61F-EA36-4F7F-8D6C-2F4E6AE4A0C2}" type="presParOf" srcId="{DB721446-6FBC-4DD4-9F8A-2B7A78241F54}" destId="{1B7ABC1F-6CFC-4C6A-AA0F-5D0E22F2ACA9}" srcOrd="0" destOrd="0" presId="urn:microsoft.com/office/officeart/2005/8/layout/target3"/>
    <dgm:cxn modelId="{62CE4E26-84E3-4B33-8729-9D367C53E32A}" type="presParOf" srcId="{DB721446-6FBC-4DD4-9F8A-2B7A78241F54}" destId="{A44A4804-1530-48CE-A9A1-B9B2FB18127F}" srcOrd="1" destOrd="0" presId="urn:microsoft.com/office/officeart/2005/8/layout/target3"/>
    <dgm:cxn modelId="{9A46B54E-606A-48C2-97D1-DB21FDEC052E}" type="presParOf" srcId="{DB721446-6FBC-4DD4-9F8A-2B7A78241F54}" destId="{C6922BFD-8FF9-412E-9C81-AA3CD4636D11}" srcOrd="2" destOrd="0" presId="urn:microsoft.com/office/officeart/2005/8/layout/target3"/>
    <dgm:cxn modelId="{402484C8-4291-4E68-A193-C0F0B4E95F4B}" type="presParOf" srcId="{DB721446-6FBC-4DD4-9F8A-2B7A78241F54}" destId="{0FF30BF2-64CF-4B3F-A233-F03D1B0E384C}" srcOrd="3" destOrd="0" presId="urn:microsoft.com/office/officeart/2005/8/layout/target3"/>
    <dgm:cxn modelId="{96469708-A899-41A1-9271-06D130579D08}" type="presParOf" srcId="{DB721446-6FBC-4DD4-9F8A-2B7A78241F54}" destId="{2E5B0DCF-12FA-48F1-93F5-B94F7413C6B5}" srcOrd="4" destOrd="0" presId="urn:microsoft.com/office/officeart/2005/8/layout/target3"/>
    <dgm:cxn modelId="{B86A2054-ED04-427C-8991-DEDABEA3B79F}" type="presParOf" srcId="{DB721446-6FBC-4DD4-9F8A-2B7A78241F54}" destId="{F52A86E6-2CF8-4838-B0C9-4EBBA1E889D8}" srcOrd="5" destOrd="0" presId="urn:microsoft.com/office/officeart/2005/8/layout/target3"/>
    <dgm:cxn modelId="{38821FAF-C2CE-4376-A451-5F794457856D}" type="presParOf" srcId="{DB721446-6FBC-4DD4-9F8A-2B7A78241F54}" destId="{68EEE65D-552E-49D9-9636-C8C256F62F14}" srcOrd="6" destOrd="0" presId="urn:microsoft.com/office/officeart/2005/8/layout/target3"/>
    <dgm:cxn modelId="{326133FC-73AA-4A01-BC5C-8532FD74F4F9}" type="presParOf" srcId="{DB721446-6FBC-4DD4-9F8A-2B7A78241F54}" destId="{91DB622B-87D7-482B-A3CB-E22CEF1688DF}" srcOrd="7" destOrd="0" presId="urn:microsoft.com/office/officeart/2005/8/layout/target3"/>
    <dgm:cxn modelId="{9D23660D-727E-43DD-AC18-96646799CD92}" type="presParOf" srcId="{DB721446-6FBC-4DD4-9F8A-2B7A78241F54}" destId="{3849A761-4AFD-4CCC-B624-E45EE651F1B8}" srcOrd="8" destOrd="0" presId="urn:microsoft.com/office/officeart/2005/8/layout/target3"/>
    <dgm:cxn modelId="{3A7A7258-4AD6-4934-A42A-7CF938D0AD02}" type="presParOf" srcId="{DB721446-6FBC-4DD4-9F8A-2B7A78241F54}" destId="{2EC5B7BE-1758-43FC-80C3-8A4D8297F76A}" srcOrd="9" destOrd="0" presId="urn:microsoft.com/office/officeart/2005/8/layout/target3"/>
    <dgm:cxn modelId="{37DAB890-7718-4BCC-9544-FD889EFD082E}" type="presParOf" srcId="{DB721446-6FBC-4DD4-9F8A-2B7A78241F54}" destId="{7CB4B724-DD38-4D29-9E48-F33FA07AD588}" srcOrd="10" destOrd="0" presId="urn:microsoft.com/office/officeart/2005/8/layout/target3"/>
    <dgm:cxn modelId="{6D55C5CD-D3FE-4825-9FA5-5ACDF9144A89}" type="presParOf" srcId="{DB721446-6FBC-4DD4-9F8A-2B7A78241F54}" destId="{AEA2873C-4ED7-4E00-BBEF-01C9F3B9664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64C9E-2BC1-4DCE-9EAE-7CDFAC33108B}">
      <dsp:nvSpPr>
        <dsp:cNvPr id="0" name=""/>
        <dsp:cNvSpPr/>
      </dsp:nvSpPr>
      <dsp:spPr>
        <a:xfrm>
          <a:off x="841953" y="3171"/>
          <a:ext cx="3564975" cy="9030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/>
            <a:t>聖經</a:t>
          </a:r>
          <a:endParaRPr lang="en-US" sz="3700" kern="1200" dirty="0"/>
        </a:p>
      </dsp:txBody>
      <dsp:txXfrm>
        <a:off x="868401" y="29619"/>
        <a:ext cx="3512079" cy="850118"/>
      </dsp:txXfrm>
    </dsp:sp>
    <dsp:sp modelId="{36970340-2D77-4721-BAA8-2303CE812675}">
      <dsp:nvSpPr>
        <dsp:cNvPr id="0" name=""/>
        <dsp:cNvSpPr/>
      </dsp:nvSpPr>
      <dsp:spPr>
        <a:xfrm>
          <a:off x="1198451" y="906186"/>
          <a:ext cx="356497" cy="677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260"/>
              </a:lnTo>
              <a:lnTo>
                <a:pt x="356497" y="67726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F09B75-FD36-4311-8058-79AB688135BA}">
      <dsp:nvSpPr>
        <dsp:cNvPr id="0" name=""/>
        <dsp:cNvSpPr/>
      </dsp:nvSpPr>
      <dsp:spPr>
        <a:xfrm>
          <a:off x="1554948" y="1131940"/>
          <a:ext cx="2851980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66</a:t>
          </a:r>
          <a:r>
            <a:rPr lang="zh-TW" altLang="en-US" sz="2800" kern="1200" dirty="0" smtClean="0"/>
            <a:t>卷</a:t>
          </a:r>
          <a:endParaRPr lang="en-US" sz="2800" kern="1200" dirty="0"/>
        </a:p>
      </dsp:txBody>
      <dsp:txXfrm>
        <a:off x="1581396" y="1158388"/>
        <a:ext cx="2799084" cy="850118"/>
      </dsp:txXfrm>
    </dsp:sp>
    <dsp:sp modelId="{D7DB36E6-D967-49C2-B76F-5383D51436CD}">
      <dsp:nvSpPr>
        <dsp:cNvPr id="0" name=""/>
        <dsp:cNvSpPr/>
      </dsp:nvSpPr>
      <dsp:spPr>
        <a:xfrm>
          <a:off x="1198451" y="906186"/>
          <a:ext cx="356497" cy="1806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029"/>
              </a:lnTo>
              <a:lnTo>
                <a:pt x="356497" y="180602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7B098F-3CFB-4397-B7DD-E3CD253E8729}">
      <dsp:nvSpPr>
        <dsp:cNvPr id="0" name=""/>
        <dsp:cNvSpPr/>
      </dsp:nvSpPr>
      <dsp:spPr>
        <a:xfrm>
          <a:off x="1554948" y="2260708"/>
          <a:ext cx="2851980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869604"/>
              <a:satOff val="-961"/>
              <a:lumOff val="-4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舊約</a:t>
          </a:r>
          <a:r>
            <a:rPr lang="en-US" altLang="zh-TW" sz="2800" kern="1200" dirty="0" smtClean="0"/>
            <a:t>39</a:t>
          </a:r>
          <a:r>
            <a:rPr lang="zh-TW" altLang="en-US" sz="2800" kern="1200" dirty="0" smtClean="0"/>
            <a:t>卷</a:t>
          </a:r>
          <a:endParaRPr lang="en-US" sz="2800" kern="1200" dirty="0"/>
        </a:p>
      </dsp:txBody>
      <dsp:txXfrm>
        <a:off x="1581396" y="2287156"/>
        <a:ext cx="2799084" cy="850118"/>
      </dsp:txXfrm>
    </dsp:sp>
    <dsp:sp modelId="{E3603FEB-8118-4C92-A32A-94895270A525}">
      <dsp:nvSpPr>
        <dsp:cNvPr id="0" name=""/>
        <dsp:cNvSpPr/>
      </dsp:nvSpPr>
      <dsp:spPr>
        <a:xfrm>
          <a:off x="1198451" y="906186"/>
          <a:ext cx="356497" cy="293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97"/>
              </a:lnTo>
              <a:lnTo>
                <a:pt x="356497" y="29347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14302-CF7C-4258-9467-45F222A71D9E}">
      <dsp:nvSpPr>
        <dsp:cNvPr id="0" name=""/>
        <dsp:cNvSpPr/>
      </dsp:nvSpPr>
      <dsp:spPr>
        <a:xfrm>
          <a:off x="1554948" y="3389476"/>
          <a:ext cx="2842531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739209"/>
              <a:satOff val="-1923"/>
              <a:lumOff val="-8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新約</a:t>
          </a:r>
          <a:r>
            <a:rPr lang="en-US" altLang="zh-TW" sz="2800" kern="1200" dirty="0" smtClean="0"/>
            <a:t>27</a:t>
          </a:r>
          <a:r>
            <a:rPr lang="zh-TW" altLang="en-US" sz="2800" kern="1200" dirty="0" smtClean="0"/>
            <a:t>卷</a:t>
          </a:r>
          <a:endParaRPr lang="en-US" sz="2800" kern="1200" dirty="0"/>
        </a:p>
      </dsp:txBody>
      <dsp:txXfrm>
        <a:off x="1581396" y="3415924"/>
        <a:ext cx="2789635" cy="850118"/>
      </dsp:txXfrm>
    </dsp:sp>
    <dsp:sp modelId="{996092F2-0A10-42EA-9EE1-C0384A1E08EB}">
      <dsp:nvSpPr>
        <dsp:cNvPr id="0" name=""/>
        <dsp:cNvSpPr/>
      </dsp:nvSpPr>
      <dsp:spPr>
        <a:xfrm>
          <a:off x="1198451" y="906186"/>
          <a:ext cx="356497" cy="4063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3565"/>
              </a:lnTo>
              <a:lnTo>
                <a:pt x="356497" y="406356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F1EE7-7C67-4C1B-8160-384B4EA4020F}">
      <dsp:nvSpPr>
        <dsp:cNvPr id="0" name=""/>
        <dsp:cNvSpPr/>
      </dsp:nvSpPr>
      <dsp:spPr>
        <a:xfrm>
          <a:off x="1554948" y="4518245"/>
          <a:ext cx="2842531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5608813"/>
              <a:satOff val="-2884"/>
              <a:lumOff val="-12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施洗約翰</a:t>
          </a:r>
          <a:endParaRPr lang="en-US" sz="2800" kern="1200" dirty="0"/>
        </a:p>
      </dsp:txBody>
      <dsp:txXfrm>
        <a:off x="1581396" y="4544693"/>
        <a:ext cx="2789635" cy="850118"/>
      </dsp:txXfrm>
    </dsp:sp>
    <dsp:sp modelId="{3380EA8E-7CE3-4A92-AB36-4CE5EB63249B}">
      <dsp:nvSpPr>
        <dsp:cNvPr id="0" name=""/>
        <dsp:cNvSpPr/>
      </dsp:nvSpPr>
      <dsp:spPr>
        <a:xfrm>
          <a:off x="1198451" y="906186"/>
          <a:ext cx="356497" cy="5192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2334"/>
              </a:lnTo>
              <a:lnTo>
                <a:pt x="356497" y="5192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BFA05-B021-4E3E-AF5D-F2D8FC7047D3}">
      <dsp:nvSpPr>
        <dsp:cNvPr id="0" name=""/>
        <dsp:cNvSpPr/>
      </dsp:nvSpPr>
      <dsp:spPr>
        <a:xfrm>
          <a:off x="1554948" y="5647013"/>
          <a:ext cx="2842531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7478418"/>
              <a:satOff val="-3845"/>
              <a:lumOff val="-16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啟示錄</a:t>
          </a:r>
          <a:r>
            <a:rPr lang="en-US" altLang="zh-TW" sz="2800" kern="1200" dirty="0" smtClean="0"/>
            <a:t>-</a:t>
          </a:r>
          <a:r>
            <a:rPr lang="zh-TW" altLang="en-US" sz="2800" kern="1200" dirty="0" smtClean="0"/>
            <a:t>新天新地</a:t>
          </a:r>
          <a:endParaRPr lang="en-US" sz="2800" kern="1200" dirty="0"/>
        </a:p>
      </dsp:txBody>
      <dsp:txXfrm>
        <a:off x="1581396" y="5673461"/>
        <a:ext cx="2789635" cy="850118"/>
      </dsp:txXfrm>
    </dsp:sp>
    <dsp:sp modelId="{910611A7-82FF-4373-A325-4AF2C0A9C14C}">
      <dsp:nvSpPr>
        <dsp:cNvPr id="0" name=""/>
        <dsp:cNvSpPr/>
      </dsp:nvSpPr>
      <dsp:spPr>
        <a:xfrm>
          <a:off x="4858436" y="3171"/>
          <a:ext cx="3443610" cy="903014"/>
        </a:xfrm>
        <a:prstGeom prst="roundRect">
          <a:avLst>
            <a:gd name="adj" fmla="val 10000"/>
          </a:avLst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/>
            <a:t>以賽亞書</a:t>
          </a:r>
          <a:endParaRPr lang="en-US" sz="3700" kern="1200" dirty="0"/>
        </a:p>
      </dsp:txBody>
      <dsp:txXfrm>
        <a:off x="4884884" y="29619"/>
        <a:ext cx="3390714" cy="850118"/>
      </dsp:txXfrm>
    </dsp:sp>
    <dsp:sp modelId="{24B4BCA0-085F-4DEA-8621-BDFB3CFC0CCF}">
      <dsp:nvSpPr>
        <dsp:cNvPr id="0" name=""/>
        <dsp:cNvSpPr/>
      </dsp:nvSpPr>
      <dsp:spPr>
        <a:xfrm>
          <a:off x="5202797" y="906186"/>
          <a:ext cx="344361" cy="677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260"/>
              </a:lnTo>
              <a:lnTo>
                <a:pt x="344361" y="67726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762A2-E56B-44DF-A068-DDC4240446A5}">
      <dsp:nvSpPr>
        <dsp:cNvPr id="0" name=""/>
        <dsp:cNvSpPr/>
      </dsp:nvSpPr>
      <dsp:spPr>
        <a:xfrm>
          <a:off x="5547158" y="1131940"/>
          <a:ext cx="2754888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9348023"/>
              <a:satOff val="-4807"/>
              <a:lumOff val="-20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66</a:t>
          </a:r>
          <a:r>
            <a:rPr lang="zh-TW" altLang="en-US" sz="2800" kern="1200" dirty="0" smtClean="0"/>
            <a:t>章</a:t>
          </a:r>
          <a:endParaRPr lang="en-US" sz="2800" kern="1200" dirty="0"/>
        </a:p>
      </dsp:txBody>
      <dsp:txXfrm>
        <a:off x="5573606" y="1158388"/>
        <a:ext cx="2701992" cy="850118"/>
      </dsp:txXfrm>
    </dsp:sp>
    <dsp:sp modelId="{3D65F012-C627-41EA-945F-68A63C0FA31C}">
      <dsp:nvSpPr>
        <dsp:cNvPr id="0" name=""/>
        <dsp:cNvSpPr/>
      </dsp:nvSpPr>
      <dsp:spPr>
        <a:xfrm>
          <a:off x="5202797" y="906186"/>
          <a:ext cx="344361" cy="1806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029"/>
              </a:lnTo>
              <a:lnTo>
                <a:pt x="344361" y="180602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DEE85-0F0B-46B7-A582-CC3CAF9AB140}">
      <dsp:nvSpPr>
        <dsp:cNvPr id="0" name=""/>
        <dsp:cNvSpPr/>
      </dsp:nvSpPr>
      <dsp:spPr>
        <a:xfrm>
          <a:off x="5547158" y="2260708"/>
          <a:ext cx="2754888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1217627"/>
              <a:satOff val="-5768"/>
              <a:lumOff val="-24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1-39</a:t>
          </a:r>
          <a:r>
            <a:rPr lang="zh-TW" altLang="en-US" sz="2800" kern="1200" dirty="0" smtClean="0"/>
            <a:t>章</a:t>
          </a:r>
          <a:endParaRPr lang="en-US" sz="2800" kern="1200" dirty="0"/>
        </a:p>
      </dsp:txBody>
      <dsp:txXfrm>
        <a:off x="5573606" y="2287156"/>
        <a:ext cx="2701992" cy="850118"/>
      </dsp:txXfrm>
    </dsp:sp>
    <dsp:sp modelId="{BEFB10E7-C89F-40E0-8B40-7C10B5850E1A}">
      <dsp:nvSpPr>
        <dsp:cNvPr id="0" name=""/>
        <dsp:cNvSpPr/>
      </dsp:nvSpPr>
      <dsp:spPr>
        <a:xfrm>
          <a:off x="5202797" y="906186"/>
          <a:ext cx="344361" cy="293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797"/>
              </a:lnTo>
              <a:lnTo>
                <a:pt x="344361" y="29347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5B697-7E99-43C9-9E2D-8CDE53E95E27}">
      <dsp:nvSpPr>
        <dsp:cNvPr id="0" name=""/>
        <dsp:cNvSpPr/>
      </dsp:nvSpPr>
      <dsp:spPr>
        <a:xfrm>
          <a:off x="5547158" y="3389476"/>
          <a:ext cx="2718493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3087232"/>
              <a:satOff val="-6729"/>
              <a:lumOff val="-28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40-66</a:t>
          </a:r>
          <a:r>
            <a:rPr lang="zh-TW" altLang="en-US" sz="2800" kern="1200" dirty="0" smtClean="0"/>
            <a:t>章</a:t>
          </a:r>
          <a:endParaRPr lang="en-US" sz="2800" kern="1200" dirty="0"/>
        </a:p>
      </dsp:txBody>
      <dsp:txXfrm>
        <a:off x="5573606" y="3415924"/>
        <a:ext cx="2665597" cy="850118"/>
      </dsp:txXfrm>
    </dsp:sp>
    <dsp:sp modelId="{E3F3DA22-ECD6-4FD5-B420-D572C9281021}">
      <dsp:nvSpPr>
        <dsp:cNvPr id="0" name=""/>
        <dsp:cNvSpPr/>
      </dsp:nvSpPr>
      <dsp:spPr>
        <a:xfrm>
          <a:off x="5202797" y="906186"/>
          <a:ext cx="344361" cy="4063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3565"/>
              </a:lnTo>
              <a:lnTo>
                <a:pt x="344361" y="406356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A5ABA-506D-4725-9BEC-72FB9A6D1AB6}">
      <dsp:nvSpPr>
        <dsp:cNvPr id="0" name=""/>
        <dsp:cNvSpPr/>
      </dsp:nvSpPr>
      <dsp:spPr>
        <a:xfrm>
          <a:off x="5547158" y="4518245"/>
          <a:ext cx="2718493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4956836"/>
              <a:satOff val="-7691"/>
              <a:lumOff val="-33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施洗約翰</a:t>
          </a:r>
          <a:endParaRPr lang="en-US" sz="2800" kern="1200" dirty="0"/>
        </a:p>
      </dsp:txBody>
      <dsp:txXfrm>
        <a:off x="5573606" y="4544693"/>
        <a:ext cx="2665597" cy="850118"/>
      </dsp:txXfrm>
    </dsp:sp>
    <dsp:sp modelId="{801DEE58-C580-4C7A-B9FB-F57F01464D75}">
      <dsp:nvSpPr>
        <dsp:cNvPr id="0" name=""/>
        <dsp:cNvSpPr/>
      </dsp:nvSpPr>
      <dsp:spPr>
        <a:xfrm>
          <a:off x="5202797" y="906186"/>
          <a:ext cx="344361" cy="5192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2334"/>
              </a:lnTo>
              <a:lnTo>
                <a:pt x="344361" y="5192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55A1A-D2F9-4054-8B44-51BFD2C677B8}">
      <dsp:nvSpPr>
        <dsp:cNvPr id="0" name=""/>
        <dsp:cNvSpPr/>
      </dsp:nvSpPr>
      <dsp:spPr>
        <a:xfrm>
          <a:off x="5547158" y="5647013"/>
          <a:ext cx="2718493" cy="903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66</a:t>
          </a:r>
          <a:r>
            <a:rPr lang="zh-TW" altLang="en-US" sz="2800" kern="1200" dirty="0" smtClean="0"/>
            <a:t>章</a:t>
          </a:r>
          <a:r>
            <a:rPr lang="en-US" altLang="zh-TW" sz="2800" kern="1200" dirty="0" smtClean="0"/>
            <a:t>-</a:t>
          </a:r>
          <a:r>
            <a:rPr lang="zh-TW" altLang="en-US" sz="2800" kern="1200" dirty="0" smtClean="0"/>
            <a:t>新天新地</a:t>
          </a:r>
          <a:endParaRPr lang="en-US" sz="2800" kern="1200" dirty="0"/>
        </a:p>
      </dsp:txBody>
      <dsp:txXfrm>
        <a:off x="5573606" y="5673461"/>
        <a:ext cx="2665597" cy="8501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ABC1F-6CFC-4C6A-AA0F-5D0E22F2ACA9}">
      <dsp:nvSpPr>
        <dsp:cNvPr id="0" name=""/>
        <dsp:cNvSpPr/>
      </dsp:nvSpPr>
      <dsp:spPr>
        <a:xfrm>
          <a:off x="0" y="0"/>
          <a:ext cx="4191000" cy="41910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22BFD-8FF9-412E-9C81-AA3CD4636D11}">
      <dsp:nvSpPr>
        <dsp:cNvPr id="0" name=""/>
        <dsp:cNvSpPr/>
      </dsp:nvSpPr>
      <dsp:spPr>
        <a:xfrm>
          <a:off x="2095500" y="0"/>
          <a:ext cx="5372100" cy="419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AR Maokai Heavy Big5" pitchFamily="49" charset="-120"/>
              <a:ea typeface="AR Maokai Heavy Big5" pitchFamily="49" charset="-120"/>
            </a:rPr>
            <a:t>嬰孩時期</a:t>
          </a:r>
          <a:endParaRPr lang="en-US" sz="54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2095500" y="0"/>
        <a:ext cx="5372100" cy="1257302"/>
      </dsp:txXfrm>
    </dsp:sp>
    <dsp:sp modelId="{2E5B0DCF-12FA-48F1-93F5-B94F7413C6B5}">
      <dsp:nvSpPr>
        <dsp:cNvPr id="0" name=""/>
        <dsp:cNvSpPr/>
      </dsp:nvSpPr>
      <dsp:spPr>
        <a:xfrm>
          <a:off x="733426" y="1257302"/>
          <a:ext cx="2724147" cy="272414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A86E6-2CF8-4838-B0C9-4EBBA1E889D8}">
      <dsp:nvSpPr>
        <dsp:cNvPr id="0" name=""/>
        <dsp:cNvSpPr/>
      </dsp:nvSpPr>
      <dsp:spPr>
        <a:xfrm>
          <a:off x="2095500" y="1257302"/>
          <a:ext cx="5372100" cy="27241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smtClean="0">
              <a:latin typeface="AR Maokai Heavy Big5" pitchFamily="49" charset="-120"/>
              <a:ea typeface="AR Maokai Heavy Big5" pitchFamily="49" charset="-120"/>
            </a:rPr>
            <a:t>成人時期</a:t>
          </a:r>
          <a:endParaRPr lang="en-US" sz="54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2095500" y="1257302"/>
        <a:ext cx="5372100" cy="1257298"/>
      </dsp:txXfrm>
    </dsp:sp>
    <dsp:sp modelId="{91DB622B-87D7-482B-A3CB-E22CEF1688DF}">
      <dsp:nvSpPr>
        <dsp:cNvPr id="0" name=""/>
        <dsp:cNvSpPr/>
      </dsp:nvSpPr>
      <dsp:spPr>
        <a:xfrm>
          <a:off x="1466850" y="2514601"/>
          <a:ext cx="1257298" cy="125729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9A761-4AFD-4CCC-B624-E45EE651F1B8}">
      <dsp:nvSpPr>
        <dsp:cNvPr id="0" name=""/>
        <dsp:cNvSpPr/>
      </dsp:nvSpPr>
      <dsp:spPr>
        <a:xfrm>
          <a:off x="2095500" y="2514601"/>
          <a:ext cx="5372100" cy="12572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AR Maokai Heavy Big5" pitchFamily="49" charset="-120"/>
              <a:ea typeface="AR Maokai Heavy Big5" pitchFamily="49" charset="-120"/>
            </a:rPr>
            <a:t>父母時期</a:t>
          </a:r>
          <a:endParaRPr lang="en-US" sz="54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2095500" y="2514601"/>
        <a:ext cx="5372100" cy="1257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78FD881-D744-498E-8CD4-383CFC0F3EF0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4CD9A66-2A29-496C-B366-94C34E43B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7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21FB86-804B-41CB-9449-21EF263EB600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A100E06-C990-42E8-8966-750D0A1A0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6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FA0A87-0CEE-47C7-8C73-03733169939A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E249F9-90F6-4A42-933A-11E2F01CD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4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B06C-E343-4D43-B864-85DC51DDD182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FD397-2CDB-409C-A514-5E438F3AF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7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542D-22FC-43C8-8106-87AA35EE0A12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4EC5-5F56-4645-9DFB-F810F469E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22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43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39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453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8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00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67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027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1711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7C7916-A539-4B1B-8525-708513217F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948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7DEF1F-97D0-41A0-9FC6-6BEF9C216D0A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4DE30C-7893-45FC-8751-A16F12304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3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DAD6-306A-49F2-A646-13A9E893D203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A92FD-F621-4059-87E4-84D04E55F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9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F797F4-DFEF-4C32-A49C-60ECA79FCCD3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1C026C-86C9-4804-BFAF-75850EC46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6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EC199-3A7A-4F2C-8300-6980ABD82747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1B3BA-C2FC-45FB-8A80-3C863A310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6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CDAF30-E999-4D0D-9B15-3F818A9261C9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CBD571-DF38-4A68-8DEB-FAB13057D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5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B5EA8A-0E08-4EEB-8CB7-67E72CD91987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86BAB2-1C05-4B22-A9F0-2E1B709CD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9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A54C32-BC23-4398-819F-D51F5613E776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3CFE87-BCF1-4CA0-AA72-587903C93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4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6EED4BD0-83D3-4897-A6EE-33734CB62FBE}" type="datetimeFigureOut">
              <a:rPr lang="en-US"/>
              <a:pPr>
                <a:defRPr/>
              </a:pPr>
              <a:t>3/3/2013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74B62879-49D7-44E6-A54B-E65C1E12D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51" r:id="rId1"/>
    <p:sldLayoutId id="2147486252" r:id="rId2"/>
    <p:sldLayoutId id="2147486253" r:id="rId3"/>
    <p:sldLayoutId id="2147486254" r:id="rId4"/>
    <p:sldLayoutId id="2147486255" r:id="rId5"/>
    <p:sldLayoutId id="2147486256" r:id="rId6"/>
    <p:sldLayoutId id="2147486257" r:id="rId7"/>
    <p:sldLayoutId id="2147486258" r:id="rId8"/>
    <p:sldLayoutId id="2147486259" r:id="rId9"/>
    <p:sldLayoutId id="2147486260" r:id="rId10"/>
    <p:sldLayoutId id="2147486261" r:id="rId11"/>
    <p:sldLayoutId id="2147486262" r:id="rId12"/>
    <p:sldLayoutId id="2147486263" r:id="rId13"/>
    <p:sldLayoutId id="2147486264" r:id="rId14"/>
    <p:sldLayoutId id="2147486265" r:id="rId15"/>
    <p:sldLayoutId id="2147486266" r:id="rId16"/>
    <p:sldLayoutId id="2147486267" r:id="rId17"/>
    <p:sldLayoutId id="2147486268" r:id="rId18"/>
    <p:sldLayoutId id="214748626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>
            <a:alpha val="1686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http://setsnservice.files.wordpress.com/2007/11/515131892_33f9c4e894.jpg?w=490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6" t="2222" r="2811" b="3333"/>
          <a:stretch>
            <a:fillRect/>
          </a:stretch>
        </p:blipFill>
        <p:spPr bwMode="auto">
          <a:xfrm>
            <a:off x="0" y="2667000"/>
            <a:ext cx="914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0" y="1143000"/>
            <a:ext cx="9144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TW" altLang="en-US" sz="8800">
                <a:solidFill>
                  <a:srgbClr val="FF0000"/>
                </a:solidFill>
                <a:latin typeface="AR Maokai Heavy Big5" pitchFamily="49" charset="-120"/>
                <a:ea typeface="AR Maokai Heavy Big5" pitchFamily="49" charset="-120"/>
              </a:rPr>
              <a:t>在恩典中成長</a:t>
            </a:r>
            <a:endParaRPr lang="en-US" sz="8800">
              <a:solidFill>
                <a:srgbClr val="FF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1371600" y="762000"/>
            <a:ext cx="269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2800">
                <a:latin typeface="AR Maokai Heavy Big5" pitchFamily="49" charset="-120"/>
                <a:ea typeface="AR Maokai Heavy Big5" pitchFamily="49" charset="-120"/>
              </a:rPr>
              <a:t>以賽亞書</a:t>
            </a:r>
            <a:r>
              <a:rPr lang="en-US" altLang="zh-TW" sz="2800">
                <a:latin typeface="AR Maokai Heavy Big5" pitchFamily="49" charset="-120"/>
                <a:ea typeface="AR Maokai Heavy Big5" pitchFamily="49" charset="-120"/>
              </a:rPr>
              <a:t>55:1-9</a:t>
            </a:r>
            <a:endParaRPr lang="en-US" sz="280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533400" y="533400"/>
            <a:ext cx="7127875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8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</a:t>
            </a:r>
            <a:r>
              <a:rPr lang="zh-TW" altLang="en-US" sz="48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</a:t>
            </a:r>
            <a:r>
              <a:rPr lang="zh-TW" altLang="en-US" sz="48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結出上帝生命的果子</a:t>
            </a:r>
            <a:r>
              <a:rPr lang="zh-TW" altLang="en-US" sz="4800" dirty="0"/>
              <a:t> </a:t>
            </a:r>
            <a:endParaRPr lang="zh-TW" altLang="en-US" sz="48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8679" name="Picture 7" descr="https://encrypted-tbn1.gstatic.com/images?q=tbn:ANd9GcQtnwof4AfWgeBjaMrz7BPJ9g4smEBIgKhygTtnSI2U3guD_ZF9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828800"/>
            <a:ext cx="5791200" cy="43451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381000" y="533400"/>
            <a:ext cx="1676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54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304800" y="1752600"/>
            <a:ext cx="8534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耶和華說、我的意念、非同你們的意念、我的道路、非同你們的道路。天怎樣高過地、照樣我的道路、高過你們的道路、我的意念、高過你們的意念。</a:t>
            </a:r>
            <a:endParaRPr lang="zh-TW" altLang="en-US" sz="36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8" descr="http://3.bp.blogspot.com/_AgGdi8LtJ38/TTX4DCuDv4I/AAAAAAAAA3k/bBCkFvW7vz4/s1600/seed_spro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50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33400" y="4876800"/>
            <a:ext cx="8305800" cy="175418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我實實在在的告訴你們，一粒麥子不落在地裏死了，仍舊是一粒，若是死了，就結出許多子粒來。（約翰福音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12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>
                <a:latin typeface="AR Kaiti Medium Big5" pitchFamily="49" charset="-120"/>
                <a:ea typeface="AR Kaiti Medium Big5" pitchFamily="49" charset="-120"/>
              </a:rPr>
              <a:t>24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152400"/>
          <a:ext cx="91440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teamintraining.org/chapter/epa/1878968/grandcany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143000" y="6096000"/>
            <a:ext cx="7366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>
                <a:latin typeface="AR Maokai Heavy Big5" pitchFamily="49" charset="-120"/>
                <a:ea typeface="AR Maokai Heavy Big5" pitchFamily="49" charset="-120"/>
              </a:rPr>
              <a:t>以賽亞書彷彿是聖經中的大峽谷</a:t>
            </a:r>
            <a:endParaRPr lang="en-US" sz="400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http://images.nationalgeographic.com/wpf/media-live/photos/000/335/cache/tours-north-america-grand-canyon-hikers_33572_600x4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62000" y="1828800"/>
          <a:ext cx="74676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457200"/>
            <a:ext cx="7802563" cy="9239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5400" b="1" dirty="0">
                <a:solidFill>
                  <a:schemeClr val="accent3">
                    <a:lumMod val="5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在恩典中成長的三個階段</a:t>
            </a:r>
            <a:endParaRPr lang="en-US" sz="5400" dirty="0">
              <a:solidFill>
                <a:schemeClr val="accent3">
                  <a:lumMod val="50000"/>
                </a:schemeClr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28600" y="381000"/>
            <a:ext cx="7802563" cy="922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、領受上帝恩慈的安慰</a:t>
            </a:r>
            <a:endParaRPr lang="zh-TW" altLang="en-US" sz="5400" dirty="0">
              <a:solidFill>
                <a:srgbClr val="A5002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3560" name="Picture 8" descr="http://l.yimg.com/ck/image/A2573/2573866/300_25738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362200"/>
            <a:ext cx="2035878" cy="2667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685800" y="5257800"/>
            <a:ext cx="2024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Philip Yancey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0" y="2895600"/>
            <a:ext cx="5262979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dirty="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亞述王代表心中沒有上帝</a:t>
            </a:r>
            <a:endParaRPr lang="en-US" sz="3600" dirty="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400" y="4114800"/>
            <a:ext cx="5262979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36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巴比倫王代表悖逆與欺騙</a:t>
            </a:r>
            <a:endParaRPr lang="en-US" sz="36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381000"/>
            <a:ext cx="7391400" cy="1754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恁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啥事開費錢，買彼個毋食得的物？啥事著磨佇彼個毋互人食飽的啊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？  （台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漢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本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4724400"/>
            <a:ext cx="7391400" cy="17541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你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們為何花錢買那不足為食物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的？用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勞碌得來的買那不使人飽足的呢</a:t>
            </a: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？  </a:t>
            </a:r>
            <a:r>
              <a:rPr lang="en-US" altLang="zh-TW" sz="3600" dirty="0">
                <a:latin typeface="AR Kaiti Medium Big5" pitchFamily="49" charset="-120"/>
                <a:ea typeface="AR Kaiti Medium Big5" pitchFamily="49" charset="-120"/>
              </a:rPr>
              <a:t>(</a:t>
            </a:r>
            <a:r>
              <a:rPr lang="zh-TW" altLang="en-US" sz="3600" dirty="0">
                <a:latin typeface="AR Kaiti Medium Big5" pitchFamily="49" charset="-120"/>
                <a:ea typeface="AR Kaiti Medium Big5" pitchFamily="49" charset="-120"/>
              </a:rPr>
              <a:t>和合本</a:t>
            </a:r>
            <a:r>
              <a:rPr lang="en-US" altLang="zh-TW" sz="3600" dirty="0">
                <a:latin typeface="AR Kaiti Medium Big5" pitchFamily="49" charset="-120"/>
                <a:ea typeface="AR Kaiti Medium Big5" pitchFamily="49" charset="-120"/>
              </a:rPr>
              <a:t>)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  <p:pic>
        <p:nvPicPr>
          <p:cNvPr id="27652" name="Picture 5" descr="http://internetgigs.businessnuggets.net/wp-content/uploads/2012/01/happy-businessman-270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62200"/>
            <a:ext cx="2057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a.abcnews.go.com/images/Business/gty_stock_cash_kb_121025_wblog.jpg"/>
          <p:cNvPicPr>
            <a:picLocks noChangeAspect="1" noChangeArrowheads="1"/>
          </p:cNvPicPr>
          <p:nvPr/>
        </p:nvPicPr>
        <p:blipFill>
          <a:blip r:embed="rId2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810000"/>
            <a:ext cx="5181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914400" y="685800"/>
            <a:ext cx="70866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金錢可以買學位，卻不能買學問。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金錢可以買名床，卻不能買睡眠。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金錢可以買豪宅，卻不能買平安。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金錢可以買美貌，卻不能買品格。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金錢可以買金錶，卻不能買時間。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金錢可以買娛樂，卻不能買喜樂。</a:t>
            </a:r>
            <a:endParaRPr lang="en-US" altLang="zh-TW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  <a:p>
            <a:r>
              <a:rPr lang="zh-TW" altLang="en-US" sz="3600">
                <a:solidFill>
                  <a:srgbClr val="002060"/>
                </a:solidFill>
                <a:latin typeface="AR Maokai Heavy Big5" pitchFamily="49" charset="-120"/>
                <a:ea typeface="AR Maokai Heavy Big5" pitchFamily="49" charset="-120"/>
              </a:rPr>
              <a:t>金錢可以買保險，卻不能買生命。</a:t>
            </a:r>
            <a:endParaRPr lang="en-US" sz="3600">
              <a:solidFill>
                <a:srgbClr val="00206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04800" y="381000"/>
            <a:ext cx="8148638" cy="9223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</a:t>
            </a:r>
            <a:r>
              <a:rPr lang="zh-TW" altLang="en-US" sz="54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聆聽上帝懇切的叮嚀 </a:t>
            </a:r>
          </a:p>
        </p:txBody>
      </p:sp>
      <p:pic>
        <p:nvPicPr>
          <p:cNvPr id="27654" name="Picture 6" descr="https://encrypted-tbn0.google.com/images?q=tbn:ANd9GcQ1BjMLPn_WeaOBX4CynrLwkY0xNvGyV5VrlPjyxosP4dMU-0ztU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905000"/>
            <a:ext cx="2379663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656" name="Picture 8" descr="http://fractalenlightenment.com/wp/wp-content/uploads/image-import/_Mi7AIQ22soI/RwIWrT58OaI/AAAAAAAAAiA/K_6TdS8hXzk/s1600-h/Gandhi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05000"/>
            <a:ext cx="2459038" cy="3600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658" name="Picture 10" descr="http://word.world-citizenship.org/wp-content/uploads/2009/03/gandhi-arun-manila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905000"/>
            <a:ext cx="2209800" cy="3662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05200" y="5791200"/>
            <a:ext cx="2370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Manilal Gandhi</a:t>
            </a:r>
            <a:endParaRPr lang="en-US" sz="24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81000" y="5791200"/>
            <a:ext cx="2933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Mohandas Gandhi</a:t>
            </a:r>
            <a:r>
              <a:rPr lang="en-US" sz="2400"/>
              <a:t>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00800" y="5791200"/>
            <a:ext cx="2046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Arun Gandhi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11936</TotalTime>
  <Words>452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Times New Roman</vt:lpstr>
      <vt:lpstr>Microsoft JhengHei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708</cp:revision>
  <dcterms:created xsi:type="dcterms:W3CDTF">2010-02-20T00:55:59Z</dcterms:created>
  <dcterms:modified xsi:type="dcterms:W3CDTF">2013-03-04T04:43:01Z</dcterms:modified>
</cp:coreProperties>
</file>