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0"/>
  </p:notesMasterIdLst>
  <p:handoutMasterIdLst>
    <p:handoutMasterId r:id="rId11"/>
  </p:handoutMasterIdLst>
  <p:sldIdLst>
    <p:sldId id="426" r:id="rId2"/>
    <p:sldId id="464" r:id="rId3"/>
    <p:sldId id="474" r:id="rId4"/>
    <p:sldId id="466" r:id="rId5"/>
    <p:sldId id="470" r:id="rId6"/>
    <p:sldId id="469" r:id="rId7"/>
    <p:sldId id="477" r:id="rId8"/>
    <p:sldId id="47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2F03"/>
    <a:srgbClr val="A50021"/>
    <a:srgbClr val="F4EE00"/>
    <a:srgbClr val="1F1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532" autoAdjust="0"/>
  </p:normalViewPr>
  <p:slideViewPr>
    <p:cSldViewPr>
      <p:cViewPr>
        <p:scale>
          <a:sx n="66" d="100"/>
          <a:sy n="66" d="100"/>
        </p:scale>
        <p:origin x="-153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86DA00-76B0-40A4-81E7-50DD0974A67F}" type="doc">
      <dgm:prSet loTypeId="urn:microsoft.com/office/officeart/2005/8/layout/process4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8AF6C6B5-7335-4182-AED0-467544C6B91B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n-US" altLang="zh-TW" sz="54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   </a:t>
          </a:r>
          <a:r>
            <a:rPr lang="zh-TW" sz="54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一個東西</a:t>
          </a:r>
          <a:endParaRPr lang="en-US" sz="54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F4B65D08-96A4-4138-A3F0-7000B2D449F4}" type="parTrans" cxnId="{BE3E7E15-6A01-403B-A2B4-B269719F4074}">
      <dgm:prSet/>
      <dgm:spPr/>
      <dgm:t>
        <a:bodyPr/>
        <a:lstStyle/>
        <a:p>
          <a:pPr algn="l"/>
          <a:endParaRPr lang="en-US" sz="54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49EF7ECB-E435-45BB-8960-AC2286C9E3C3}" type="sibTrans" cxnId="{BE3E7E15-6A01-403B-A2B4-B269719F4074}">
      <dgm:prSet/>
      <dgm:spPr/>
      <dgm:t>
        <a:bodyPr/>
        <a:lstStyle/>
        <a:p>
          <a:pPr algn="l"/>
          <a:endParaRPr lang="en-US" sz="54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CC9B1522-5B7C-416A-AC14-E7AE79FA647A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n-US" altLang="zh-TW" sz="54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   </a:t>
          </a:r>
          <a:r>
            <a:rPr lang="zh-TW" sz="54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一隻動物</a:t>
          </a:r>
          <a:endParaRPr lang="en-US" sz="54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1ADFE620-F3CE-4BBD-81E5-496629F5CA0D}" type="parTrans" cxnId="{FB5988BE-DE9F-4771-9DCC-8611B1CC523E}">
      <dgm:prSet/>
      <dgm:spPr/>
      <dgm:t>
        <a:bodyPr/>
        <a:lstStyle/>
        <a:p>
          <a:pPr algn="l"/>
          <a:endParaRPr lang="en-US" sz="54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6B60D480-D55B-424E-A546-71D546A20745}" type="sibTrans" cxnId="{FB5988BE-DE9F-4771-9DCC-8611B1CC523E}">
      <dgm:prSet/>
      <dgm:spPr/>
      <dgm:t>
        <a:bodyPr/>
        <a:lstStyle/>
        <a:p>
          <a:pPr algn="l"/>
          <a:endParaRPr lang="en-US" sz="54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49058D94-EB3A-463B-B969-3EA139FE9142}">
      <dgm:prSet phldrT="[Text]" custT="1"/>
      <dgm:spPr/>
      <dgm:t>
        <a:bodyPr/>
        <a:lstStyle/>
        <a:p>
          <a:pPr algn="l"/>
          <a:r>
            <a:rPr lang="en-US" altLang="zh-TW" sz="54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   </a:t>
          </a:r>
          <a:r>
            <a:rPr lang="zh-TW" sz="54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神的兒女</a:t>
          </a:r>
          <a:endParaRPr lang="en-US" sz="54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D22AF998-504E-4F14-9693-E25601EA1A96}" type="parTrans" cxnId="{DE5A915E-32DC-4FD9-B27F-C4B2BCC08A06}">
      <dgm:prSet/>
      <dgm:spPr/>
      <dgm:t>
        <a:bodyPr/>
        <a:lstStyle/>
        <a:p>
          <a:pPr algn="l"/>
          <a:endParaRPr lang="en-US" sz="54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328AF5A0-FDF5-43D4-A344-084C579C2A00}" type="sibTrans" cxnId="{DE5A915E-32DC-4FD9-B27F-C4B2BCC08A06}">
      <dgm:prSet/>
      <dgm:spPr/>
      <dgm:t>
        <a:bodyPr/>
        <a:lstStyle/>
        <a:p>
          <a:pPr algn="l"/>
          <a:endParaRPr lang="en-US" sz="54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81FDC234-5B4B-45EE-AFB6-AB72F901719E}" type="pres">
      <dgm:prSet presAssocID="{5686DA00-76B0-40A4-81E7-50DD0974A67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1803CB-AC1B-4FA3-BDEC-17174A1577C6}" type="pres">
      <dgm:prSet presAssocID="{49058D94-EB3A-463B-B969-3EA139FE9142}" presName="boxAndChildren" presStyleCnt="0"/>
      <dgm:spPr/>
    </dgm:pt>
    <dgm:pt modelId="{2D2B3BE3-B2BE-433F-BB10-7B74B4042CD9}" type="pres">
      <dgm:prSet presAssocID="{49058D94-EB3A-463B-B969-3EA139FE9142}" presName="parentTextBox" presStyleLbl="node1" presStyleIdx="0" presStyleCnt="3"/>
      <dgm:spPr/>
      <dgm:t>
        <a:bodyPr/>
        <a:lstStyle/>
        <a:p>
          <a:endParaRPr lang="en-US"/>
        </a:p>
      </dgm:t>
    </dgm:pt>
    <dgm:pt modelId="{748CE114-66F0-4FD3-8599-728D31DA49F8}" type="pres">
      <dgm:prSet presAssocID="{6B60D480-D55B-424E-A546-71D546A20745}" presName="sp" presStyleCnt="0"/>
      <dgm:spPr/>
    </dgm:pt>
    <dgm:pt modelId="{D0CDDD3C-68EA-4691-9FE5-7E91E8CD8F18}" type="pres">
      <dgm:prSet presAssocID="{CC9B1522-5B7C-416A-AC14-E7AE79FA647A}" presName="arrowAndChildren" presStyleCnt="0"/>
      <dgm:spPr/>
    </dgm:pt>
    <dgm:pt modelId="{3D8C86D1-B906-42BE-B8BD-DFE8D4D5C1E9}" type="pres">
      <dgm:prSet presAssocID="{CC9B1522-5B7C-416A-AC14-E7AE79FA647A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3B44F6F7-CA8E-44DE-A6B2-B387B28C04EA}" type="pres">
      <dgm:prSet presAssocID="{49EF7ECB-E435-45BB-8960-AC2286C9E3C3}" presName="sp" presStyleCnt="0"/>
      <dgm:spPr/>
    </dgm:pt>
    <dgm:pt modelId="{AC0D39DD-443B-4620-A994-B0AB3426B4D4}" type="pres">
      <dgm:prSet presAssocID="{8AF6C6B5-7335-4182-AED0-467544C6B91B}" presName="arrowAndChildren" presStyleCnt="0"/>
      <dgm:spPr/>
    </dgm:pt>
    <dgm:pt modelId="{B8F5C065-C092-4D1B-855B-201F98CE2D15}" type="pres">
      <dgm:prSet presAssocID="{8AF6C6B5-7335-4182-AED0-467544C6B91B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A4DEE8E3-AE3F-4841-BC60-682F2F187346}" type="presOf" srcId="{8AF6C6B5-7335-4182-AED0-467544C6B91B}" destId="{B8F5C065-C092-4D1B-855B-201F98CE2D15}" srcOrd="0" destOrd="0" presId="urn:microsoft.com/office/officeart/2005/8/layout/process4"/>
    <dgm:cxn modelId="{871EA600-0023-4EE5-965F-E2E558428038}" type="presOf" srcId="{CC9B1522-5B7C-416A-AC14-E7AE79FA647A}" destId="{3D8C86D1-B906-42BE-B8BD-DFE8D4D5C1E9}" srcOrd="0" destOrd="0" presId="urn:microsoft.com/office/officeart/2005/8/layout/process4"/>
    <dgm:cxn modelId="{BE3E7E15-6A01-403B-A2B4-B269719F4074}" srcId="{5686DA00-76B0-40A4-81E7-50DD0974A67F}" destId="{8AF6C6B5-7335-4182-AED0-467544C6B91B}" srcOrd="0" destOrd="0" parTransId="{F4B65D08-96A4-4138-A3F0-7000B2D449F4}" sibTransId="{49EF7ECB-E435-45BB-8960-AC2286C9E3C3}"/>
    <dgm:cxn modelId="{2A094326-0DF4-41AE-9674-055E2E8546A9}" type="presOf" srcId="{5686DA00-76B0-40A4-81E7-50DD0974A67F}" destId="{81FDC234-5B4B-45EE-AFB6-AB72F901719E}" srcOrd="0" destOrd="0" presId="urn:microsoft.com/office/officeart/2005/8/layout/process4"/>
    <dgm:cxn modelId="{470F80FD-8CE5-40E0-BADA-CB605BD83785}" type="presOf" srcId="{49058D94-EB3A-463B-B969-3EA139FE9142}" destId="{2D2B3BE3-B2BE-433F-BB10-7B74B4042CD9}" srcOrd="0" destOrd="0" presId="urn:microsoft.com/office/officeart/2005/8/layout/process4"/>
    <dgm:cxn modelId="{FB5988BE-DE9F-4771-9DCC-8611B1CC523E}" srcId="{5686DA00-76B0-40A4-81E7-50DD0974A67F}" destId="{CC9B1522-5B7C-416A-AC14-E7AE79FA647A}" srcOrd="1" destOrd="0" parTransId="{1ADFE620-F3CE-4BBD-81E5-496629F5CA0D}" sibTransId="{6B60D480-D55B-424E-A546-71D546A20745}"/>
    <dgm:cxn modelId="{DE5A915E-32DC-4FD9-B27F-C4B2BCC08A06}" srcId="{5686DA00-76B0-40A4-81E7-50DD0974A67F}" destId="{49058D94-EB3A-463B-B969-3EA139FE9142}" srcOrd="2" destOrd="0" parTransId="{D22AF998-504E-4F14-9693-E25601EA1A96}" sibTransId="{328AF5A0-FDF5-43D4-A344-084C579C2A00}"/>
    <dgm:cxn modelId="{3CE31DAA-E953-4346-AF59-99672E360DC9}" type="presParOf" srcId="{81FDC234-5B4B-45EE-AFB6-AB72F901719E}" destId="{021803CB-AC1B-4FA3-BDEC-17174A1577C6}" srcOrd="0" destOrd="0" presId="urn:microsoft.com/office/officeart/2005/8/layout/process4"/>
    <dgm:cxn modelId="{7AFFE358-0E13-49A6-B64B-94077C73E778}" type="presParOf" srcId="{021803CB-AC1B-4FA3-BDEC-17174A1577C6}" destId="{2D2B3BE3-B2BE-433F-BB10-7B74B4042CD9}" srcOrd="0" destOrd="0" presId="urn:microsoft.com/office/officeart/2005/8/layout/process4"/>
    <dgm:cxn modelId="{AD02BFF3-CC12-489E-B8CC-57929CA67368}" type="presParOf" srcId="{81FDC234-5B4B-45EE-AFB6-AB72F901719E}" destId="{748CE114-66F0-4FD3-8599-728D31DA49F8}" srcOrd="1" destOrd="0" presId="urn:microsoft.com/office/officeart/2005/8/layout/process4"/>
    <dgm:cxn modelId="{4A1D0819-FAA6-49E8-B56D-6451D0268D3A}" type="presParOf" srcId="{81FDC234-5B4B-45EE-AFB6-AB72F901719E}" destId="{D0CDDD3C-68EA-4691-9FE5-7E91E8CD8F18}" srcOrd="2" destOrd="0" presId="urn:microsoft.com/office/officeart/2005/8/layout/process4"/>
    <dgm:cxn modelId="{C8E40287-4953-415D-9152-0B6771A78E01}" type="presParOf" srcId="{D0CDDD3C-68EA-4691-9FE5-7E91E8CD8F18}" destId="{3D8C86D1-B906-42BE-B8BD-DFE8D4D5C1E9}" srcOrd="0" destOrd="0" presId="urn:microsoft.com/office/officeart/2005/8/layout/process4"/>
    <dgm:cxn modelId="{A8902E25-B1A7-462E-8EDD-23D8AFD1F09F}" type="presParOf" srcId="{81FDC234-5B4B-45EE-AFB6-AB72F901719E}" destId="{3B44F6F7-CA8E-44DE-A6B2-B387B28C04EA}" srcOrd="3" destOrd="0" presId="urn:microsoft.com/office/officeart/2005/8/layout/process4"/>
    <dgm:cxn modelId="{7E2DC2A7-70DC-49A6-A9FD-6323660FAC31}" type="presParOf" srcId="{81FDC234-5B4B-45EE-AFB6-AB72F901719E}" destId="{AC0D39DD-443B-4620-A994-B0AB3426B4D4}" srcOrd="4" destOrd="0" presId="urn:microsoft.com/office/officeart/2005/8/layout/process4"/>
    <dgm:cxn modelId="{61D4BBE9-81E6-4498-9030-F15375131B4A}" type="presParOf" srcId="{AC0D39DD-443B-4620-A994-B0AB3426B4D4}" destId="{B8F5C065-C092-4D1B-855B-201F98CE2D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DA3AB7-BDC1-4038-823D-D60C44316C61}" type="doc">
      <dgm:prSet loTypeId="urn:microsoft.com/office/officeart/2005/8/layout/process4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7FD03C55-311B-4CC8-95A8-BA75A37508AF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zh-TW" altLang="en-US" sz="36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第一、除去我們的罪惡感並洗清一切罪</a:t>
          </a:r>
          <a:endParaRPr lang="en-US" sz="36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5B8C4F97-9043-4642-960F-E5811A3D7A3C}" type="parTrans" cxnId="{A7AA5730-F241-4D4B-9587-EC7FDF6D6D83}">
      <dgm:prSet/>
      <dgm:spPr/>
      <dgm:t>
        <a:bodyPr/>
        <a:lstStyle/>
        <a:p>
          <a:endParaRPr lang="en-US" sz="36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D47AD74A-D810-46AA-8F4D-6B77EA50A69F}" type="sibTrans" cxnId="{A7AA5730-F241-4D4B-9587-EC7FDF6D6D83}">
      <dgm:prSet/>
      <dgm:spPr/>
      <dgm:t>
        <a:bodyPr/>
        <a:lstStyle/>
        <a:p>
          <a:endParaRPr lang="en-US" sz="36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C96F2319-04EF-4A9C-9E39-F7C36DA8598E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zh-TW" altLang="en-US" sz="36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第二、恢復我們與上帝的關係</a:t>
          </a:r>
          <a:endParaRPr lang="en-US" sz="36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CFE63130-DE20-4A9B-86EF-8126411D5FC0}" type="parTrans" cxnId="{FB356831-CD04-4FFF-ADF0-D465B9B24AEB}">
      <dgm:prSet/>
      <dgm:spPr/>
      <dgm:t>
        <a:bodyPr/>
        <a:lstStyle/>
        <a:p>
          <a:endParaRPr lang="en-US" sz="36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7A6BDACA-D8A0-4257-B5B2-33160ACD6D92}" type="sibTrans" cxnId="{FB356831-CD04-4FFF-ADF0-D465B9B24AEB}">
      <dgm:prSet/>
      <dgm:spPr/>
      <dgm:t>
        <a:bodyPr/>
        <a:lstStyle/>
        <a:p>
          <a:endParaRPr lang="en-US" sz="36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E596F701-9BE8-4F4F-A9DE-54BC8E7A2CD3}">
      <dgm:prSet phldrT="[Text]" custT="1"/>
      <dgm:spPr/>
      <dgm:t>
        <a:bodyPr/>
        <a:lstStyle/>
        <a:p>
          <a:pPr algn="l"/>
          <a:r>
            <a:rPr lang="zh-TW" altLang="en-US" sz="36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第三、認罪悔改能使恩典重現</a:t>
          </a:r>
          <a:endParaRPr lang="en-US" sz="36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1C5E4B22-11A3-4023-BA8E-DB540F149016}" type="parTrans" cxnId="{D789339F-1F58-45E7-9BF9-3973B6BDACA1}">
      <dgm:prSet/>
      <dgm:spPr/>
      <dgm:t>
        <a:bodyPr/>
        <a:lstStyle/>
        <a:p>
          <a:endParaRPr lang="en-US" sz="36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BE0993DB-0322-4D99-932E-6F7BA1BDBDA6}" type="sibTrans" cxnId="{D789339F-1F58-45E7-9BF9-3973B6BDACA1}">
      <dgm:prSet/>
      <dgm:spPr/>
      <dgm:t>
        <a:bodyPr/>
        <a:lstStyle/>
        <a:p>
          <a:endParaRPr lang="en-US" sz="360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B7E579E4-85A3-482D-90B2-857B83131FF4}" type="pres">
      <dgm:prSet presAssocID="{4BDA3AB7-BDC1-4038-823D-D60C44316C6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02B49D-B152-436B-A720-076662650C48}" type="pres">
      <dgm:prSet presAssocID="{E596F701-9BE8-4F4F-A9DE-54BC8E7A2CD3}" presName="boxAndChildren" presStyleCnt="0"/>
      <dgm:spPr/>
    </dgm:pt>
    <dgm:pt modelId="{A3279109-9D83-42FC-957C-116AA39BC0CA}" type="pres">
      <dgm:prSet presAssocID="{E596F701-9BE8-4F4F-A9DE-54BC8E7A2CD3}" presName="parentTextBox" presStyleLbl="node1" presStyleIdx="0" presStyleCnt="3"/>
      <dgm:spPr/>
      <dgm:t>
        <a:bodyPr/>
        <a:lstStyle/>
        <a:p>
          <a:endParaRPr lang="en-US"/>
        </a:p>
      </dgm:t>
    </dgm:pt>
    <dgm:pt modelId="{1CEA7209-9194-453C-A613-4C35DB5109D1}" type="pres">
      <dgm:prSet presAssocID="{7A6BDACA-D8A0-4257-B5B2-33160ACD6D92}" presName="sp" presStyleCnt="0"/>
      <dgm:spPr/>
    </dgm:pt>
    <dgm:pt modelId="{4DA8F7F4-F6A7-4202-9D3B-B6D9018B915D}" type="pres">
      <dgm:prSet presAssocID="{C96F2319-04EF-4A9C-9E39-F7C36DA8598E}" presName="arrowAndChildren" presStyleCnt="0"/>
      <dgm:spPr/>
    </dgm:pt>
    <dgm:pt modelId="{960B343A-4C59-47AD-9E9F-7CE779129131}" type="pres">
      <dgm:prSet presAssocID="{C96F2319-04EF-4A9C-9E39-F7C36DA8598E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178976DA-947C-4D88-B39D-0327267893EE}" type="pres">
      <dgm:prSet presAssocID="{D47AD74A-D810-46AA-8F4D-6B77EA50A69F}" presName="sp" presStyleCnt="0"/>
      <dgm:spPr/>
    </dgm:pt>
    <dgm:pt modelId="{F47991C3-3B58-4FF8-871B-AF91F2FC7C02}" type="pres">
      <dgm:prSet presAssocID="{7FD03C55-311B-4CC8-95A8-BA75A37508AF}" presName="arrowAndChildren" presStyleCnt="0"/>
      <dgm:spPr/>
    </dgm:pt>
    <dgm:pt modelId="{25A52F19-B30C-4ECB-B49F-CE72DCD99784}" type="pres">
      <dgm:prSet presAssocID="{7FD03C55-311B-4CC8-95A8-BA75A37508AF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D789339F-1F58-45E7-9BF9-3973B6BDACA1}" srcId="{4BDA3AB7-BDC1-4038-823D-D60C44316C61}" destId="{E596F701-9BE8-4F4F-A9DE-54BC8E7A2CD3}" srcOrd="2" destOrd="0" parTransId="{1C5E4B22-11A3-4023-BA8E-DB540F149016}" sibTransId="{BE0993DB-0322-4D99-932E-6F7BA1BDBDA6}"/>
    <dgm:cxn modelId="{0756D82A-1FD5-4E75-8F53-E4F6EA02B4C7}" type="presOf" srcId="{E596F701-9BE8-4F4F-A9DE-54BC8E7A2CD3}" destId="{A3279109-9D83-42FC-957C-116AA39BC0CA}" srcOrd="0" destOrd="0" presId="urn:microsoft.com/office/officeart/2005/8/layout/process4"/>
    <dgm:cxn modelId="{BE8D5029-A18A-4DA1-B97E-60690595ACB7}" type="presOf" srcId="{4BDA3AB7-BDC1-4038-823D-D60C44316C61}" destId="{B7E579E4-85A3-482D-90B2-857B83131FF4}" srcOrd="0" destOrd="0" presId="urn:microsoft.com/office/officeart/2005/8/layout/process4"/>
    <dgm:cxn modelId="{A7AA5730-F241-4D4B-9587-EC7FDF6D6D83}" srcId="{4BDA3AB7-BDC1-4038-823D-D60C44316C61}" destId="{7FD03C55-311B-4CC8-95A8-BA75A37508AF}" srcOrd="0" destOrd="0" parTransId="{5B8C4F97-9043-4642-960F-E5811A3D7A3C}" sibTransId="{D47AD74A-D810-46AA-8F4D-6B77EA50A69F}"/>
    <dgm:cxn modelId="{FB356831-CD04-4FFF-ADF0-D465B9B24AEB}" srcId="{4BDA3AB7-BDC1-4038-823D-D60C44316C61}" destId="{C96F2319-04EF-4A9C-9E39-F7C36DA8598E}" srcOrd="1" destOrd="0" parTransId="{CFE63130-DE20-4A9B-86EF-8126411D5FC0}" sibTransId="{7A6BDACA-D8A0-4257-B5B2-33160ACD6D92}"/>
    <dgm:cxn modelId="{9764E30A-CDA8-4281-950B-CBAEBD59CD62}" type="presOf" srcId="{7FD03C55-311B-4CC8-95A8-BA75A37508AF}" destId="{25A52F19-B30C-4ECB-B49F-CE72DCD99784}" srcOrd="0" destOrd="0" presId="urn:microsoft.com/office/officeart/2005/8/layout/process4"/>
    <dgm:cxn modelId="{F9138225-A144-47EF-8BCF-3BFF8DB4B666}" type="presOf" srcId="{C96F2319-04EF-4A9C-9E39-F7C36DA8598E}" destId="{960B343A-4C59-47AD-9E9F-7CE779129131}" srcOrd="0" destOrd="0" presId="urn:microsoft.com/office/officeart/2005/8/layout/process4"/>
    <dgm:cxn modelId="{CBE11D61-FBBB-40F0-A21B-763EB0DD58DE}" type="presParOf" srcId="{B7E579E4-85A3-482D-90B2-857B83131FF4}" destId="{4602B49D-B152-436B-A720-076662650C48}" srcOrd="0" destOrd="0" presId="urn:microsoft.com/office/officeart/2005/8/layout/process4"/>
    <dgm:cxn modelId="{45D1C347-16FB-4E17-B2AE-AF54DE7F7F5A}" type="presParOf" srcId="{4602B49D-B152-436B-A720-076662650C48}" destId="{A3279109-9D83-42FC-957C-116AA39BC0CA}" srcOrd="0" destOrd="0" presId="urn:microsoft.com/office/officeart/2005/8/layout/process4"/>
    <dgm:cxn modelId="{2E7E5047-79AB-4B69-B875-DB03FED0BB36}" type="presParOf" srcId="{B7E579E4-85A3-482D-90B2-857B83131FF4}" destId="{1CEA7209-9194-453C-A613-4C35DB5109D1}" srcOrd="1" destOrd="0" presId="urn:microsoft.com/office/officeart/2005/8/layout/process4"/>
    <dgm:cxn modelId="{F46D0EFD-A037-46DB-8690-B99B1EE31970}" type="presParOf" srcId="{B7E579E4-85A3-482D-90B2-857B83131FF4}" destId="{4DA8F7F4-F6A7-4202-9D3B-B6D9018B915D}" srcOrd="2" destOrd="0" presId="urn:microsoft.com/office/officeart/2005/8/layout/process4"/>
    <dgm:cxn modelId="{7E196DF3-237C-49C9-B535-4B4C92E75FE1}" type="presParOf" srcId="{4DA8F7F4-F6A7-4202-9D3B-B6D9018B915D}" destId="{960B343A-4C59-47AD-9E9F-7CE779129131}" srcOrd="0" destOrd="0" presId="urn:microsoft.com/office/officeart/2005/8/layout/process4"/>
    <dgm:cxn modelId="{381AB6D2-EAA5-4C64-8D71-23774E2676F6}" type="presParOf" srcId="{B7E579E4-85A3-482D-90B2-857B83131FF4}" destId="{178976DA-947C-4D88-B39D-0327267893EE}" srcOrd="3" destOrd="0" presId="urn:microsoft.com/office/officeart/2005/8/layout/process4"/>
    <dgm:cxn modelId="{4DFC47DF-51AA-47F8-BEE7-D068F84E19D2}" type="presParOf" srcId="{B7E579E4-85A3-482D-90B2-857B83131FF4}" destId="{F47991C3-3B58-4FF8-871B-AF91F2FC7C02}" srcOrd="4" destOrd="0" presId="urn:microsoft.com/office/officeart/2005/8/layout/process4"/>
    <dgm:cxn modelId="{81CD2024-F062-4D1C-959A-5E93487F2D8D}" type="presParOf" srcId="{F47991C3-3B58-4FF8-871B-AF91F2FC7C02}" destId="{25A52F19-B30C-4ECB-B49F-CE72DCD9978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B3BE3-B2BE-433F-BB10-7B74B4042CD9}">
      <dsp:nvSpPr>
        <dsp:cNvPr id="0" name=""/>
        <dsp:cNvSpPr/>
      </dsp:nvSpPr>
      <dsp:spPr>
        <a:xfrm>
          <a:off x="0" y="3441586"/>
          <a:ext cx="7467600" cy="11296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54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   </a:t>
          </a:r>
          <a:r>
            <a:rPr lang="zh-TW" sz="54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神的兒女</a:t>
          </a:r>
          <a:endParaRPr lang="en-US" sz="5400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>
        <a:off x="0" y="3441586"/>
        <a:ext cx="7467600" cy="1129605"/>
      </dsp:txXfrm>
    </dsp:sp>
    <dsp:sp modelId="{3D8C86D1-B906-42BE-B8BD-DFE8D4D5C1E9}">
      <dsp:nvSpPr>
        <dsp:cNvPr id="0" name=""/>
        <dsp:cNvSpPr/>
      </dsp:nvSpPr>
      <dsp:spPr>
        <a:xfrm rot="10800000">
          <a:off x="0" y="1721197"/>
          <a:ext cx="7467600" cy="1737333"/>
        </a:xfrm>
        <a:prstGeom prst="upArrowCallou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54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   </a:t>
          </a:r>
          <a:r>
            <a:rPr lang="zh-TW" sz="54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一隻動物</a:t>
          </a:r>
          <a:endParaRPr lang="en-US" sz="5400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 rot="10800000">
        <a:off x="0" y="1721197"/>
        <a:ext cx="7467600" cy="1128867"/>
      </dsp:txXfrm>
    </dsp:sp>
    <dsp:sp modelId="{B8F5C065-C092-4D1B-855B-201F98CE2D15}">
      <dsp:nvSpPr>
        <dsp:cNvPr id="0" name=""/>
        <dsp:cNvSpPr/>
      </dsp:nvSpPr>
      <dsp:spPr>
        <a:xfrm rot="10800000">
          <a:off x="0" y="808"/>
          <a:ext cx="7467600" cy="1737333"/>
        </a:xfrm>
        <a:prstGeom prst="upArrowCallou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54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   </a:t>
          </a:r>
          <a:r>
            <a:rPr lang="zh-TW" sz="54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一個東西</a:t>
          </a:r>
          <a:endParaRPr lang="en-US" sz="5400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 rot="10800000">
        <a:off x="0" y="808"/>
        <a:ext cx="7467600" cy="11288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279109-9D83-42FC-957C-116AA39BC0CA}">
      <dsp:nvSpPr>
        <dsp:cNvPr id="0" name=""/>
        <dsp:cNvSpPr/>
      </dsp:nvSpPr>
      <dsp:spPr>
        <a:xfrm>
          <a:off x="0" y="2122311"/>
          <a:ext cx="8610600" cy="6965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第三、認罪悔改能使恩典重現</a:t>
          </a:r>
          <a:endParaRPr lang="en-US" sz="3600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>
        <a:off x="0" y="2122311"/>
        <a:ext cx="8610600" cy="696590"/>
      </dsp:txXfrm>
    </dsp:sp>
    <dsp:sp modelId="{960B343A-4C59-47AD-9E9F-7CE779129131}">
      <dsp:nvSpPr>
        <dsp:cNvPr id="0" name=""/>
        <dsp:cNvSpPr/>
      </dsp:nvSpPr>
      <dsp:spPr>
        <a:xfrm rot="10800000">
          <a:off x="0" y="1061404"/>
          <a:ext cx="8610600" cy="1071355"/>
        </a:xfrm>
        <a:prstGeom prst="upArrowCallou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第二、恢復我們與上帝的關係</a:t>
          </a:r>
          <a:endParaRPr lang="en-US" sz="3600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 rot="10800000">
        <a:off x="0" y="1061404"/>
        <a:ext cx="8610600" cy="696134"/>
      </dsp:txXfrm>
    </dsp:sp>
    <dsp:sp modelId="{25A52F19-B30C-4ECB-B49F-CE72DCD99784}">
      <dsp:nvSpPr>
        <dsp:cNvPr id="0" name=""/>
        <dsp:cNvSpPr/>
      </dsp:nvSpPr>
      <dsp:spPr>
        <a:xfrm rot="10800000">
          <a:off x="0" y="498"/>
          <a:ext cx="8610600" cy="1071355"/>
        </a:xfrm>
        <a:prstGeom prst="upArrowCallou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第一、除去我們的罪惡感並洗清一切罪</a:t>
          </a:r>
          <a:endParaRPr lang="en-US" sz="3600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 rot="10800000">
        <a:off x="0" y="498"/>
        <a:ext cx="8610600" cy="6961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C5567DD-4F01-4C38-B19F-407D745ED576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A2472D9-426E-4B56-8A29-C1ABA4AB4F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46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43DC7ED-9DB1-4DAB-96C5-1C11A85615C6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5B656A8-7537-43E0-A813-EE5261399C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2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ED1BC8-9FED-4C71-84E9-25990E438A90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262033-A725-4CD6-BEF8-C1A18603C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42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FA02F-B88C-408E-B2FA-FB1C31A7E9DA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848B2-57A4-4134-8249-06339E501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2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838C7-29C8-4637-9A2A-8A1C59BB180C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4DE2C-ACD6-4E6B-9E1E-DCA05575C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95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4381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123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549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268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090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3639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412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1079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811229-F0E7-484A-AC17-F50AED1B524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959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A85ADA-5651-4515-8089-0065FEA64C58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AD6280-9F40-4D37-9AAF-1C95767AD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22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DA600-2B80-4BA6-9094-1E8D2770EC47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0C726-00C5-4A22-A6BB-72479BC73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9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CF11B5-2AF1-4F9E-BB6D-E57ED619B0CD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9E0BB2-D685-42CE-8342-CEC004939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369E4-CBE8-4869-BC9F-E3EECA761FC8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19FDD-2092-4532-BC80-8360095AB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12F790-E5C9-4EA9-A986-54B3997A86AD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3F38C5-13FE-4B67-93A8-CC9EC28E0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7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0902B3-54A4-47CC-BE51-64EEF7D3DAF0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518F9A-FD9A-4217-8A89-AC4F6771D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32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5A9337-8192-482B-9130-A2D5EFF14699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EA3F76-8E3E-4576-BD9C-5FFED70B9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55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2155F4A0-FB7E-4F5C-BA43-6ED435E53A8E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7EC79595-A2D4-4E35-9B25-A64296C83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327" r:id="rId1"/>
    <p:sldLayoutId id="2147486328" r:id="rId2"/>
    <p:sldLayoutId id="2147486329" r:id="rId3"/>
    <p:sldLayoutId id="2147486330" r:id="rId4"/>
    <p:sldLayoutId id="2147486331" r:id="rId5"/>
    <p:sldLayoutId id="2147486332" r:id="rId6"/>
    <p:sldLayoutId id="2147486333" r:id="rId7"/>
    <p:sldLayoutId id="2147486334" r:id="rId8"/>
    <p:sldLayoutId id="2147486335" r:id="rId9"/>
    <p:sldLayoutId id="2147486336" r:id="rId10"/>
    <p:sldLayoutId id="2147486337" r:id="rId11"/>
    <p:sldLayoutId id="2147486338" r:id="rId12"/>
    <p:sldLayoutId id="2147486339" r:id="rId13"/>
    <p:sldLayoutId id="2147486340" r:id="rId14"/>
    <p:sldLayoutId id="2147486341" r:id="rId15"/>
    <p:sldLayoutId id="2147486342" r:id="rId16"/>
    <p:sldLayoutId id="2147486343" r:id="rId17"/>
    <p:sldLayoutId id="2147486344" r:id="rId18"/>
    <p:sldLayoutId id="2147486345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http://gimmealine.files.wordpress.com/2010/05/ray-of-sunsh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524000" y="5105400"/>
            <a:ext cx="67056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8800">
                <a:solidFill>
                  <a:srgbClr val="FFC000"/>
                </a:solidFill>
                <a:latin typeface="AR Maokai Heavy Big5" pitchFamily="49" charset="-120"/>
                <a:ea typeface="AR Maokai Heavy Big5" pitchFamily="49" charset="-120"/>
              </a:rPr>
              <a:t>恩典重現</a:t>
            </a:r>
            <a:endParaRPr lang="en-US" sz="8800">
              <a:solidFill>
                <a:srgbClr val="FFC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6400800" y="5943600"/>
            <a:ext cx="215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28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詩篇</a:t>
            </a:r>
            <a:r>
              <a:rPr lang="en-US" sz="28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32:1-11</a:t>
            </a:r>
            <a:endParaRPr lang="en-US" sz="2800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6" descr="http://asicsmomdotcom.files.wordpress.com/2012/04/03_boston_marath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2743200" y="5638800"/>
            <a:ext cx="38782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4800">
                <a:solidFill>
                  <a:srgbClr val="FF0000"/>
                </a:solidFill>
                <a:latin typeface="AR Maokai Heavy Big5" pitchFamily="49" charset="-120"/>
                <a:ea typeface="AR Maokai Heavy Big5" pitchFamily="49" charset="-120"/>
              </a:rPr>
              <a:t>波士頓馬拉松</a:t>
            </a:r>
            <a:endParaRPr lang="en-US" sz="4800">
              <a:solidFill>
                <a:srgbClr val="FF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 descr="http://1.bp.blogspot.com/_BoqsMMSqtoo/S8r5s7SdUxI/AAAAAAAABqg/i4bhwlxuJQY/s1600/Ruiz+-+then-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6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2743200" y="5562600"/>
            <a:ext cx="4329113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Rosie Ruiz</a:t>
            </a:r>
          </a:p>
          <a:p>
            <a:pPr algn="ctr"/>
            <a:r>
              <a:rPr lang="en-US" sz="3200"/>
              <a:t>1980 Boston Marathon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-42863" y="228600"/>
            <a:ext cx="9186863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一</a:t>
            </a:r>
            <a:r>
              <a:rPr lang="zh-TW" altLang="en-US" sz="54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、「</a:t>
            </a:r>
            <a:r>
              <a:rPr lang="zh-TW" altLang="en-US" sz="54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不認罪症候群」的症</a:t>
            </a:r>
            <a:r>
              <a:rPr lang="zh-TW" altLang="en-US" sz="54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狀</a:t>
            </a:r>
            <a:endParaRPr lang="zh-TW" altLang="en-US" sz="5400" dirty="0">
              <a:solidFill>
                <a:srgbClr val="A5002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6636" name="Picture 12" descr="http://www.workersforjesus.com/TissBth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524000"/>
            <a:ext cx="4572000" cy="3476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57200" y="5181600"/>
            <a:ext cx="8229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latin typeface="AR Kaiti Medium Big5" pitchFamily="49" charset="-120"/>
                <a:ea typeface="AR Kaiti Medium Big5" pitchFamily="49" charset="-120"/>
              </a:rPr>
              <a:t>3</a:t>
            </a:r>
            <a:r>
              <a:rPr lang="zh-TW" altLang="en-US" sz="2800" b="1">
                <a:latin typeface="AR Kaiti Medium Big5" pitchFamily="49" charset="-120"/>
                <a:ea typeface="AR Kaiti Medium Big5" pitchFamily="49" charset="-120"/>
              </a:rPr>
              <a:t>我閉口不認罪的時候、因終日唉哼、而骨頭枯乾。</a:t>
            </a:r>
            <a:r>
              <a:rPr lang="en-US" sz="2800" b="1">
                <a:latin typeface="AR Kaiti Medium Big5" pitchFamily="49" charset="-120"/>
                <a:ea typeface="AR Kaiti Medium Big5" pitchFamily="49" charset="-120"/>
              </a:rPr>
              <a:t>4</a:t>
            </a:r>
            <a:r>
              <a:rPr lang="zh-TW" altLang="en-US" sz="2800" b="1">
                <a:latin typeface="AR Kaiti Medium Big5" pitchFamily="49" charset="-120"/>
                <a:ea typeface="AR Kaiti Medium Big5" pitchFamily="49" charset="-120"/>
              </a:rPr>
              <a:t>黑夜白日、你的手在我身上沉重，我的精液耗盡、如同夏天的乾旱。</a:t>
            </a:r>
            <a:endParaRPr lang="en-US" sz="2800" b="1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304800" y="381000"/>
            <a:ext cx="7802563" cy="9223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二</a:t>
            </a: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</a:t>
            </a: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上帝三種層次的回應</a:t>
            </a:r>
          </a:p>
        </p:txBody>
      </p:sp>
      <p:graphicFrame>
        <p:nvGraphicFramePr>
          <p:cNvPr id="11" name="Diagram 10"/>
          <p:cNvGraphicFramePr/>
          <p:nvPr/>
        </p:nvGraphicFramePr>
        <p:xfrm>
          <a:off x="838200" y="1905000"/>
          <a:ext cx="7467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9706" name="Picture 10" descr="http://1.bp.blogspot.com/-FMTbYx5jXkE/TbouPHhkkTI/AAAAAAAAAag/jgD7hiraeP8/s1600/haimian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21140342">
            <a:off x="5851525" y="1938338"/>
            <a:ext cx="1711325" cy="1009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708" name="Picture 12" descr="https://encrypted-tbn2.gstatic.com/images?q=tbn:ANd9GcS7MqIUc5xrkEg9W0_UESbGG4oiPJLMJw5v5HWs4rG_tZoicaFbJ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401100">
            <a:off x="6016625" y="3438525"/>
            <a:ext cx="1541463" cy="1347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710" name="Picture 14" descr="http://charmrosales.files.wordpress.com/2013/01/child-of-god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21443469">
            <a:off x="5970588" y="5218113"/>
            <a:ext cx="1608137" cy="12366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0" y="228600"/>
            <a:ext cx="86868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三</a:t>
            </a: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、認</a:t>
            </a: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罪悔改能使恩典重現</a:t>
            </a:r>
            <a:r>
              <a:rPr lang="zh-TW" altLang="en-US" sz="5400" dirty="0"/>
              <a:t> </a:t>
            </a:r>
            <a:endParaRPr lang="zh-TW" altLang="en-US" sz="5400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30727" name="Picture 7" descr="http://www.securiteaerienne.com/ill/USS-Greeneville-SSN-7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47800"/>
            <a:ext cx="7581900" cy="5156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29" name="Picture 9" descr="http://the.honoluluadvertiser.com/dailypix/2001/Apr/24/waddle_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343400"/>
            <a:ext cx="1371600" cy="200710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2590800" y="5943600"/>
            <a:ext cx="1841500" cy="46196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/>
              <a:t>Scott Waddle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 descr="http://images.betterworldbooks.com/781/The-Right-Thing-Waddle-Scott-EB97814185719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0"/>
            <a:ext cx="4581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381000" y="533400"/>
            <a:ext cx="16764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5400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04800" y="1676400"/>
          <a:ext cx="8610600" cy="281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3400" y="495300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AR Kaiti Medium Big5" pitchFamily="49" charset="-120"/>
                <a:ea typeface="AR Kaiti Medium Big5" pitchFamily="49" charset="-120"/>
              </a:rPr>
              <a:t>10</a:t>
            </a:r>
            <a:r>
              <a:rPr lang="zh-TW" altLang="en-US" sz="3200" b="1">
                <a:solidFill>
                  <a:srgbClr val="FF0000"/>
                </a:solidFill>
                <a:latin typeface="AR Kaiti Medium Big5" pitchFamily="49" charset="-120"/>
                <a:ea typeface="AR Kaiti Medium Big5" pitchFamily="49" charset="-120"/>
              </a:rPr>
              <a:t>惟獨倚靠耶和華的、必有慈愛四面環繞他。</a:t>
            </a:r>
            <a:r>
              <a:rPr lang="en-US" sz="3200" b="1">
                <a:solidFill>
                  <a:srgbClr val="FF0000"/>
                </a:solidFill>
                <a:latin typeface="AR Kaiti Medium Big5" pitchFamily="49" charset="-120"/>
                <a:ea typeface="AR Kaiti Medium Big5" pitchFamily="49" charset="-120"/>
              </a:rPr>
              <a:t>11</a:t>
            </a:r>
            <a:r>
              <a:rPr lang="zh-TW" altLang="en-US" sz="3200" b="1">
                <a:solidFill>
                  <a:srgbClr val="FF0000"/>
                </a:solidFill>
                <a:latin typeface="AR Kaiti Medium Big5" pitchFamily="49" charset="-120"/>
                <a:ea typeface="AR Kaiti Medium Big5" pitchFamily="49" charset="-120"/>
              </a:rPr>
              <a:t>你們義人應當靠耶和華歡喜快樂，你們心裡正直的人、都當歡呼。</a:t>
            </a:r>
            <a:endParaRPr lang="en-US" sz="3200" b="1">
              <a:solidFill>
                <a:srgbClr val="FF0000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12400</TotalTime>
  <Words>219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AR Kaiti Medium Big5</vt:lpstr>
      <vt:lpstr>Times New Roman</vt:lpstr>
      <vt:lpstr>Microsoft JhengHei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737</cp:revision>
  <dcterms:created xsi:type="dcterms:W3CDTF">2010-02-20T00:55:59Z</dcterms:created>
  <dcterms:modified xsi:type="dcterms:W3CDTF">2013-03-12T03:01:09Z</dcterms:modified>
</cp:coreProperties>
</file>