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6"/>
  </p:notesMasterIdLst>
  <p:handoutMasterIdLst>
    <p:handoutMasterId r:id="rId17"/>
  </p:handoutMasterIdLst>
  <p:sldIdLst>
    <p:sldId id="479" r:id="rId2"/>
    <p:sldId id="464" r:id="rId3"/>
    <p:sldId id="474" r:id="rId4"/>
    <p:sldId id="466" r:id="rId5"/>
    <p:sldId id="480" r:id="rId6"/>
    <p:sldId id="481" r:id="rId7"/>
    <p:sldId id="470" r:id="rId8"/>
    <p:sldId id="482" r:id="rId9"/>
    <p:sldId id="483" r:id="rId10"/>
    <p:sldId id="484" r:id="rId11"/>
    <p:sldId id="485" r:id="rId12"/>
    <p:sldId id="478" r:id="rId13"/>
    <p:sldId id="469" r:id="rId14"/>
    <p:sldId id="486" r:id="rId15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2F03"/>
    <a:srgbClr val="A50021"/>
    <a:srgbClr val="F4EE00"/>
    <a:srgbClr val="1F1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4532" autoAdjust="0"/>
  </p:normalViewPr>
  <p:slideViewPr>
    <p:cSldViewPr>
      <p:cViewPr>
        <p:scale>
          <a:sx n="66" d="100"/>
          <a:sy n="66" d="100"/>
        </p:scale>
        <p:origin x="-153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EA438ED-1A80-482A-8FAF-C3912AE2A2B4}" type="datetimeFigureOut">
              <a:rPr lang="en-US"/>
              <a:pPr>
                <a:defRPr/>
              </a:pPr>
              <a:t>3/17/2013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752CFDE-8D78-49D3-88A0-8BEFB6116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83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30D0C7-9F2D-400E-9E55-946E1FD52C61}" type="datetimeFigureOut">
              <a:rPr lang="en-US"/>
              <a:pPr>
                <a:defRPr/>
              </a:pPr>
              <a:t>3/17/2013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0393E9F-92B3-45B7-9A15-694BD9305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1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B743EA-D401-439D-B0D0-5C838215984D}" type="datetimeFigureOut">
              <a:rPr lang="en-US"/>
              <a:pPr>
                <a:defRPr/>
              </a:pPr>
              <a:t>3/17/2013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E1B462-2BDB-43A4-8CAF-A1762E44D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7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B8804-BE7B-4AA6-81CB-1148036542FF}" type="datetimeFigureOut">
              <a:rPr lang="en-US"/>
              <a:pPr>
                <a:defRPr/>
              </a:pPr>
              <a:t>3/17/2013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42D77-EDCF-4BCC-A7BE-1A6732CDA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2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62E37-091C-4E2F-A789-CD61F219A23C}" type="datetimeFigureOut">
              <a:rPr lang="en-US"/>
              <a:pPr>
                <a:defRPr/>
              </a:pPr>
              <a:t>3/17/2013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0A041-1ABF-4E23-9499-CDBE466FD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91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1851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581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317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106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168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7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81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6799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14D40E-1211-4EF9-B418-3C8FEAB6E82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521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23ED7C-075C-4873-A8A0-7F1D335A6196}" type="datetimeFigureOut">
              <a:rPr lang="en-US"/>
              <a:pPr>
                <a:defRPr/>
              </a:pPr>
              <a:t>3/17/2013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E66826-4F31-4D3D-A8B9-17F5B48F8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8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E01E9-2771-4C9E-852C-9828B873F318}" type="datetimeFigureOut">
              <a:rPr lang="en-US"/>
              <a:pPr>
                <a:defRPr/>
              </a:pPr>
              <a:t>3/17/2013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1ED25-698B-4840-AF92-648A518D8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6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B0C2A8-D5E3-4C65-90B8-089C1472EA28}" type="datetimeFigureOut">
              <a:rPr lang="en-US"/>
              <a:pPr>
                <a:defRPr/>
              </a:pPr>
              <a:t>3/17/2013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25D339-50CA-492E-BE94-AFA2F292B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1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8D19D-9506-4609-AB55-8BC42927E51E}" type="datetimeFigureOut">
              <a:rPr lang="en-US"/>
              <a:pPr>
                <a:defRPr/>
              </a:pPr>
              <a:t>3/17/2013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21306-CD7C-40A4-A7FC-B15E07D8C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9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CAB44E-EEFF-4558-A705-39DD7A75D769}" type="datetimeFigureOut">
              <a:rPr lang="en-US"/>
              <a:pPr>
                <a:defRPr/>
              </a:pPr>
              <a:t>3/17/2013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305DF3-6B88-4501-915D-C4A359C1F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4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5F8572-F616-4D90-B8D7-AB285CF351FB}" type="datetimeFigureOut">
              <a:rPr lang="en-US"/>
              <a:pPr>
                <a:defRPr/>
              </a:pPr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5B933A-A1CF-451D-A019-2C336BE30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6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00B414-359F-4E7C-A102-D106DAED4C6D}" type="datetimeFigureOut">
              <a:rPr lang="en-US"/>
              <a:pPr>
                <a:defRPr/>
              </a:pPr>
              <a:t>3/17/2013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BAB90-DB99-45E2-8903-30AFCA9CC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32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8F9C0292-B132-4788-A1CF-A4EB1FA09DD9}" type="datetimeFigureOut">
              <a:rPr lang="en-US"/>
              <a:pPr>
                <a:defRPr/>
              </a:pPr>
              <a:t>3/17/2013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8A069685-084C-4F81-ABA5-0B7634D82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03" r:id="rId1"/>
    <p:sldLayoutId id="2147486404" r:id="rId2"/>
    <p:sldLayoutId id="2147486405" r:id="rId3"/>
    <p:sldLayoutId id="2147486406" r:id="rId4"/>
    <p:sldLayoutId id="2147486407" r:id="rId5"/>
    <p:sldLayoutId id="2147486408" r:id="rId6"/>
    <p:sldLayoutId id="2147486409" r:id="rId7"/>
    <p:sldLayoutId id="2147486410" r:id="rId8"/>
    <p:sldLayoutId id="2147486411" r:id="rId9"/>
    <p:sldLayoutId id="2147486412" r:id="rId10"/>
    <p:sldLayoutId id="2147486413" r:id="rId11"/>
    <p:sldLayoutId id="2147486414" r:id="rId12"/>
    <p:sldLayoutId id="2147486415" r:id="rId13"/>
    <p:sldLayoutId id="2147486416" r:id="rId14"/>
    <p:sldLayoutId id="2147486417" r:id="rId15"/>
    <p:sldLayoutId id="2147486418" r:id="rId16"/>
    <p:sldLayoutId id="2147486419" r:id="rId17"/>
    <p:sldLayoutId id="2147486420" r:id="rId18"/>
    <p:sldLayoutId id="2147486421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http://setsnservice.files.wordpress.com/2007/11/515131892_33f9c4e894.jpg?w=4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62230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0" y="487680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7200">
                <a:solidFill>
                  <a:srgbClr val="FF0000"/>
                </a:solidFill>
                <a:latin typeface="AR Maokai Heavy Big5" pitchFamily="49" charset="-120"/>
                <a:ea typeface="AR Maokai Heavy Big5" pitchFamily="49" charset="-120"/>
              </a:rPr>
              <a:t>期待豐收時刻</a:t>
            </a:r>
            <a:endParaRPr lang="en-US" sz="7200">
              <a:solidFill>
                <a:srgbClr val="FF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3657600" y="6096000"/>
            <a:ext cx="215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>
                <a:latin typeface="AR Maokai Heavy Big5" pitchFamily="49" charset="-120"/>
                <a:ea typeface="AR Maokai Heavy Big5" pitchFamily="49" charset="-120"/>
              </a:rPr>
              <a:t>詩篇</a:t>
            </a:r>
            <a:r>
              <a:rPr lang="en-US" altLang="zh-TW" sz="2800">
                <a:latin typeface="AR Maokai Heavy Big5" pitchFamily="49" charset="-120"/>
                <a:ea typeface="AR Maokai Heavy Big5" pitchFamily="49" charset="-120"/>
              </a:rPr>
              <a:t>126:1-6</a:t>
            </a:r>
            <a:endParaRPr lang="en-US" sz="280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990600"/>
            <a:ext cx="5724525" cy="6461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兩次出現 </a:t>
            </a:r>
            <a:r>
              <a:rPr lang="en-US" sz="3600" b="1" dirty="0" err="1">
                <a:latin typeface="AR Kaiti Medium Big5" pitchFamily="49" charset="-120"/>
                <a:ea typeface="AR Kaiti Medium Big5" pitchFamily="49" charset="-120"/>
              </a:rPr>
              <a:t>rinnah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 （歡呼）</a:t>
            </a:r>
            <a:endParaRPr lang="en-US" sz="3600" b="1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905000"/>
            <a:ext cx="5724525" cy="646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有「大聲哭泣禱告」的意味</a:t>
            </a:r>
            <a:endParaRPr lang="en-US" sz="3600" b="1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0" y="3276600"/>
            <a:ext cx="7467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詩篇</a:t>
            </a:r>
            <a:r>
              <a:rPr lang="en-US" sz="3600" b="1">
                <a:latin typeface="AR Kaiti Medium Big5" pitchFamily="49" charset="-120"/>
                <a:ea typeface="AR Kaiti Medium Big5" pitchFamily="49" charset="-120"/>
              </a:rPr>
              <a:t>30:5</a:t>
            </a:r>
          </a:p>
          <a:p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「因為他的怒氣不過是轉眼之間，他的恩典乃是一生之久，一宿雖然有哭泣，早晨便必歡呼。」</a:t>
            </a:r>
            <a:endParaRPr lang="en-US" sz="360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www.jewlicious.com/wp-content/uploads/TM/Western%20Wall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04800"/>
            <a:ext cx="4908550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http://farm5.staticflickr.com/4051/4356295956_2f36d2b99f_z.jpg?zz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/>
          <a:stretch>
            <a:fillRect/>
          </a:stretch>
        </p:blipFill>
        <p:spPr bwMode="auto">
          <a:xfrm>
            <a:off x="0" y="609600"/>
            <a:ext cx="9144000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 descr="http://images.christianpost.com/full/58480/howard-hendric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7866063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795" name="Rectangle 7"/>
          <p:cNvSpPr>
            <a:spLocks noChangeArrowheads="1"/>
          </p:cNvSpPr>
          <p:nvPr/>
        </p:nvSpPr>
        <p:spPr bwMode="auto">
          <a:xfrm>
            <a:off x="1066800" y="5410200"/>
            <a:ext cx="467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i="1"/>
              <a:t>Dr. Howard Hendricks</a:t>
            </a:r>
          </a:p>
        </p:txBody>
      </p:sp>
      <p:pic>
        <p:nvPicPr>
          <p:cNvPr id="26635" name="Picture 11" descr="http://www2.talbot.edu/ce20/educators/images/howard_hendric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581400"/>
            <a:ext cx="2095500" cy="2561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2.bp.blogspot.com/-sZYPYV-cjr8/UH1-q9N9hmI/AAAAAAAAAvE/iZLo1L4QdSQ/s1600/Pray-Togeth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304800"/>
            <a:ext cx="6648450" cy="12001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7200" dirty="0">
                <a:latin typeface="AR Maokai Heavy Big5" pitchFamily="49" charset="-120"/>
                <a:ea typeface="AR Maokai Heavy Big5" pitchFamily="49" charset="-120"/>
              </a:rPr>
              <a:t>心靈綠洲禱告會</a:t>
            </a:r>
            <a:endParaRPr lang="en-US" sz="72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1600200"/>
            <a:ext cx="3519488" cy="7080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/>
              <a:t>3/19</a:t>
            </a:r>
            <a:r>
              <a:rPr lang="zh-TW" altLang="en-US" sz="4000" dirty="0"/>
              <a:t>週二晚</a:t>
            </a:r>
            <a:r>
              <a:rPr lang="en-US" altLang="zh-TW" sz="4000" dirty="0"/>
              <a:t>7:30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File:JPF - Old City From Mount Scop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http://www.welcometohosanna.com/JERUSALEM_TOUR/jerusalempics/HezekiahJerusalemDraw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304800" y="609600"/>
            <a:ext cx="8494713" cy="9239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5400" dirty="0">
                <a:solidFill>
                  <a:srgbClr val="A5002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一、為他們行大事的耶和華</a:t>
            </a:r>
            <a:endParaRPr lang="zh-TW" altLang="en-US" sz="5400" dirty="0">
              <a:solidFill>
                <a:srgbClr val="A5002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24579" name="Rectangle 7"/>
          <p:cNvSpPr>
            <a:spLocks noChangeArrowheads="1"/>
          </p:cNvSpPr>
          <p:nvPr/>
        </p:nvSpPr>
        <p:spPr bwMode="auto">
          <a:xfrm>
            <a:off x="762000" y="2070100"/>
            <a:ext cx="79248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altLang="zh-TW" sz="36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1</a:t>
            </a:r>
            <a:r>
              <a:rPr lang="zh-TW" altLang="en-US" sz="36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當耶和華將那些被擄的帶回錫安的時候、我們好像作夢的人。</a:t>
            </a:r>
            <a:r>
              <a:rPr lang="en-US" altLang="zh-TW" sz="36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2</a:t>
            </a:r>
            <a:r>
              <a:rPr lang="zh-TW" altLang="en-US" sz="36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我們滿口喜笑、滿舌歡呼的時候、外邦中就有人說、耶和華為他們行了大事。</a:t>
            </a:r>
            <a:r>
              <a:rPr lang="en-US" altLang="zh-TW" sz="36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3</a:t>
            </a:r>
            <a:r>
              <a:rPr lang="zh-TW" altLang="en-US" sz="36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耶和華果然為我們行了大事、我們就歡喜。            </a:t>
            </a:r>
            <a:endParaRPr lang="en-US" altLang="zh-TW" sz="3600" b="1">
              <a:solidFill>
                <a:srgbClr val="000000"/>
              </a:solidFill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  <a:p>
            <a:pPr eaLnBrk="0" hangingPunct="0"/>
            <a:r>
              <a:rPr lang="zh-TW" altLang="en-US" sz="36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                    （詩</a:t>
            </a:r>
            <a:r>
              <a:rPr lang="en-US" altLang="zh-TW" sz="36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126:1-3</a:t>
            </a:r>
            <a:r>
              <a:rPr lang="zh-TW" altLang="en-US" sz="36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）</a:t>
            </a:r>
            <a:endParaRPr lang="zh-TW" altLang="en-US" sz="3600" b="1"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  <a:p>
            <a:pPr eaLnBrk="0" hangingPunct="0"/>
            <a:endParaRPr lang="zh-TW" altLang="en-US" sz="3600" b="1"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nowtheendbegins.com/images/israel/israel-1948-5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36860">
            <a:off x="1225550" y="858838"/>
            <a:ext cx="6678613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752600" y="5562600"/>
            <a:ext cx="58277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4400" b="1">
                <a:latin typeface="AR Kaiti Medium Big5" pitchFamily="49" charset="-120"/>
                <a:ea typeface="AR Kaiti Medium Big5" pitchFamily="49" charset="-120"/>
              </a:rPr>
              <a:t>新聞頭條：以色列復國</a:t>
            </a:r>
            <a:endParaRPr lang="en-US" sz="4400" b="1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1.s3.envato.com/files/33667156/moses_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2249488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33588" y="762000"/>
            <a:ext cx="7110412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「摩西的不可能任務」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2133600"/>
            <a:ext cx="6186488" cy="646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每日所需食物重達一千五百噸</a:t>
            </a:r>
            <a:endParaRPr lang="en-US" sz="36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2971800"/>
            <a:ext cx="6648450" cy="6461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每日需四千噸木材供照明與取暖</a:t>
            </a:r>
            <a:endParaRPr lang="en-US" sz="36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00" y="3773488"/>
            <a:ext cx="5262563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每天需要</a:t>
            </a:r>
            <a:r>
              <a:rPr lang="en-US" sz="3600" dirty="0">
                <a:latin typeface="AR Maokai Heavy Big5" pitchFamily="49" charset="-120"/>
                <a:ea typeface="AR Maokai Heavy Big5" pitchFamily="49" charset="-120"/>
              </a:rPr>
              <a:t>1100</a:t>
            </a: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萬加侖的水</a:t>
            </a:r>
            <a:endParaRPr lang="en-US" sz="36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9800" y="4572000"/>
            <a:ext cx="5262563" cy="6461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分開的紅海必須有三哩寬</a:t>
            </a:r>
            <a:endParaRPr lang="en-US" sz="36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9800" y="5373688"/>
            <a:ext cx="5954713" cy="646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營地覆蓋的面積有</a:t>
            </a:r>
            <a:r>
              <a:rPr lang="en-US" sz="3600" dirty="0">
                <a:latin typeface="AR Maokai Heavy Big5" pitchFamily="49" charset="-120"/>
                <a:ea typeface="AR Maokai Heavy Big5" pitchFamily="49" charset="-120"/>
              </a:rPr>
              <a:t>750</a:t>
            </a: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平方哩</a:t>
            </a:r>
            <a:endParaRPr lang="en-US" sz="36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0" y="381000"/>
            <a:ext cx="9144000" cy="9239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zh-TW" altLang="en-US" sz="54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二</a:t>
            </a:r>
            <a:r>
              <a:rPr lang="zh-TW" altLang="en-US" sz="54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、</a:t>
            </a:r>
            <a:r>
              <a:rPr lang="zh-TW" altLang="en-US" sz="54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流淚撒種的、必歡呼收割</a:t>
            </a:r>
          </a:p>
        </p:txBody>
      </p:sp>
      <p:sp>
        <p:nvSpPr>
          <p:cNvPr id="27651" name="Rectangle 7"/>
          <p:cNvSpPr>
            <a:spLocks noChangeArrowheads="1"/>
          </p:cNvSpPr>
          <p:nvPr/>
        </p:nvSpPr>
        <p:spPr bwMode="auto">
          <a:xfrm>
            <a:off x="304800" y="2271713"/>
            <a:ext cx="8534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altLang="zh-TW" sz="36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4</a:t>
            </a:r>
            <a:r>
              <a:rPr lang="zh-TW" altLang="en-US" sz="36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耶和華阿、求你使我們被擄的人歸回、好像南地的河水復流。</a:t>
            </a:r>
            <a:endParaRPr lang="en-US" altLang="zh-TW" sz="3600" b="1">
              <a:solidFill>
                <a:srgbClr val="000000"/>
              </a:solidFill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  <a:p>
            <a:pPr eaLnBrk="0" hangingPunct="0"/>
            <a:r>
              <a:rPr lang="en-US" altLang="zh-TW" sz="36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5</a:t>
            </a:r>
            <a:r>
              <a:rPr lang="zh-TW" altLang="en-US" sz="36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流淚撒種的、必歡呼收割。</a:t>
            </a:r>
            <a:endParaRPr lang="en-US" altLang="zh-TW" sz="3600" b="1">
              <a:solidFill>
                <a:srgbClr val="000000"/>
              </a:solidFill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  <a:p>
            <a:pPr eaLnBrk="0" hangingPunct="0"/>
            <a:r>
              <a:rPr lang="en-US" altLang="zh-TW" sz="36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6</a:t>
            </a:r>
            <a:r>
              <a:rPr lang="zh-TW" altLang="en-US" sz="36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那帶種流淚出去的、必要歡歡樂樂的帶禾捆回來。            （詩</a:t>
            </a:r>
            <a:r>
              <a:rPr lang="en-US" altLang="zh-TW" sz="36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126:4-6</a:t>
            </a:r>
            <a:r>
              <a:rPr lang="zh-TW" altLang="en-US" sz="36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）</a:t>
            </a:r>
            <a:endParaRPr lang="zh-TW" altLang="en-US" sz="3600" b="1"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  <a:p>
            <a:pPr eaLnBrk="0" hangingPunct="0"/>
            <a:endParaRPr lang="zh-TW" altLang="en-US" sz="3600" b="1"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denverenergyawareness.org/images/Are-We-Rome-cov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27836">
            <a:off x="1069975" y="1182688"/>
            <a:ext cx="3141663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4756" name="Picture 4" descr="https://encrypted-tbn2.gstatic.com/images?q=tbn:ANd9GcQLJqV5pHc9Gxm7s_b6w92cqnR-kfXDKdIh4vyoAu1ZN_Xlkl4FA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37370">
            <a:off x="4768850" y="574675"/>
            <a:ext cx="3432175" cy="4576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87375"/>
            <a:ext cx="5827713" cy="7080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dirty="0">
                <a:latin typeface="AR Kaiti Medium Big5" pitchFamily="49" charset="-120"/>
                <a:ea typeface="AR Kaiti Medium Big5" pitchFamily="49" charset="-120"/>
              </a:rPr>
              <a:t>兩次說到「</a:t>
            </a:r>
            <a:r>
              <a:rPr lang="zh-TW" altLang="en-US" sz="4000" b="1" dirty="0">
                <a:latin typeface="AR Kaiti Medium Big5" pitchFamily="49" charset="-120"/>
                <a:ea typeface="AR Kaiti Medium Big5" pitchFamily="49" charset="-120"/>
              </a:rPr>
              <a:t>被擄的歸回</a:t>
            </a:r>
            <a:r>
              <a:rPr lang="zh-TW" altLang="en-US" sz="4000" dirty="0">
                <a:latin typeface="AR Kaiti Medium Big5" pitchFamily="49" charset="-120"/>
                <a:ea typeface="AR Kaiti Medium Big5" pitchFamily="49" charset="-120"/>
              </a:rPr>
              <a:t>」</a:t>
            </a:r>
            <a:endParaRPr lang="en-US" sz="4000" dirty="0">
              <a:latin typeface="Arial" pitchFamily="34" charset="0"/>
              <a:ea typeface="AR Kaiti Medium Big5" pitchFamily="49" charset="-12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654175"/>
            <a:ext cx="85344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/>
              <a:t>”When the </a:t>
            </a:r>
            <a:r>
              <a:rPr lang="en-US" sz="3600" cap="small" dirty="0"/>
              <a:t>Lord</a:t>
            </a:r>
            <a:r>
              <a:rPr lang="en-US" sz="3600" dirty="0"/>
              <a:t> </a:t>
            </a:r>
            <a:r>
              <a:rPr lang="en-US" sz="3600" b="1" i="1" dirty="0">
                <a:solidFill>
                  <a:srgbClr val="C00000"/>
                </a:solidFill>
              </a:rPr>
              <a:t>restored the fortunes </a:t>
            </a:r>
            <a:r>
              <a:rPr lang="en-US" sz="3600" dirty="0"/>
              <a:t>of Zion”  (v.1)</a:t>
            </a:r>
          </a:p>
          <a:p>
            <a:pPr>
              <a:defRPr/>
            </a:pPr>
            <a:endParaRPr lang="en-US" sz="3600" dirty="0"/>
          </a:p>
          <a:p>
            <a:pPr>
              <a:defRPr/>
            </a:pPr>
            <a:r>
              <a:rPr lang="en-US" sz="3600" dirty="0"/>
              <a:t>”</a:t>
            </a:r>
            <a:r>
              <a:rPr lang="en-US" sz="3600" b="1" i="1" dirty="0">
                <a:solidFill>
                  <a:srgbClr val="C00000"/>
                </a:solidFill>
              </a:rPr>
              <a:t>Restore our fortunes</a:t>
            </a:r>
            <a:r>
              <a:rPr lang="en-US" sz="3600" dirty="0"/>
              <a:t>”  (v.4)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4724400"/>
            <a:ext cx="7848600" cy="17541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約伯記</a:t>
            </a: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42:10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en-US" altLang="zh-TW" sz="3600" b="1" dirty="0">
                <a:latin typeface="AR Kaiti Medium Big5" pitchFamily="49" charset="-120"/>
                <a:ea typeface="AR Kaiti Medium Big5" pitchFamily="49" charset="-120"/>
              </a:rPr>
              <a:t>…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耶和華就使約伯從苦境轉回，並且耶和華賜給他的，比他從前所有的加倍。」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12842</TotalTime>
  <Words>422</Words>
  <Application>Microsoft Office PowerPoint</Application>
  <PresentationFormat>On-screen Show (4:3)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DFPBiaoKaiShu-B5</vt:lpstr>
      <vt:lpstr>Gill Sans MT</vt:lpstr>
      <vt:lpstr>Wingdings 2</vt:lpstr>
      <vt:lpstr>Verdana</vt:lpstr>
      <vt:lpstr>Calibri</vt:lpstr>
      <vt:lpstr>AR Maokai Heavy Big5</vt:lpstr>
      <vt:lpstr>Times New Roman</vt:lpstr>
      <vt:lpstr>AR Kaiti Medium Big5</vt:lpstr>
      <vt:lpstr>Microsoft JhengHei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Jonathan</cp:lastModifiedBy>
  <cp:revision>783</cp:revision>
  <dcterms:created xsi:type="dcterms:W3CDTF">2010-02-20T00:55:59Z</dcterms:created>
  <dcterms:modified xsi:type="dcterms:W3CDTF">2013-03-17T14:37:04Z</dcterms:modified>
</cp:coreProperties>
</file>