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3"/>
  </p:notesMasterIdLst>
  <p:handoutMasterIdLst>
    <p:handoutMasterId r:id="rId14"/>
  </p:handoutMasterIdLst>
  <p:sldIdLst>
    <p:sldId id="479" r:id="rId2"/>
    <p:sldId id="466" r:id="rId3"/>
    <p:sldId id="480" r:id="rId4"/>
    <p:sldId id="470" r:id="rId5"/>
    <p:sldId id="482" r:id="rId6"/>
    <p:sldId id="483" r:id="rId7"/>
    <p:sldId id="484" r:id="rId8"/>
    <p:sldId id="487" r:id="rId9"/>
    <p:sldId id="485" r:id="rId10"/>
    <p:sldId id="478" r:id="rId11"/>
    <p:sldId id="469" r:id="rId12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2F03"/>
    <a:srgbClr val="A50021"/>
    <a:srgbClr val="F4EE00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532" autoAdjust="0"/>
  </p:normalViewPr>
  <p:slideViewPr>
    <p:cSldViewPr>
      <p:cViewPr>
        <p:scale>
          <a:sx n="66" d="100"/>
          <a:sy n="66" d="100"/>
        </p:scale>
        <p:origin x="-153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298E6A-0664-4974-B79B-472352F48756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316FE25-6503-41A0-A5D0-44A1681AD847}">
      <dgm:prSet phldrT="[Text]" custT="1"/>
      <dgm:spPr/>
      <dgm:t>
        <a:bodyPr/>
        <a:lstStyle/>
        <a:p>
          <a:r>
            <a:rPr lang="zh-TW" altLang="en-US" sz="60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謙卑受教的心</a:t>
          </a:r>
          <a:endParaRPr lang="en-US" sz="6000" dirty="0">
            <a:solidFill>
              <a:schemeClr val="tx1"/>
            </a:solidFill>
          </a:endParaRPr>
        </a:p>
      </dgm:t>
    </dgm:pt>
    <dgm:pt modelId="{FCDE8618-3D8C-4F38-BFE1-1F28E3C7B010}" type="parTrans" cxnId="{07E985F2-F4CA-4262-8A3F-489010ACD804}">
      <dgm:prSet/>
      <dgm:spPr/>
      <dgm:t>
        <a:bodyPr/>
        <a:lstStyle/>
        <a:p>
          <a:endParaRPr lang="en-US"/>
        </a:p>
      </dgm:t>
    </dgm:pt>
    <dgm:pt modelId="{EC49EC27-D487-4CA5-AE61-354837F66422}" type="sibTrans" cxnId="{07E985F2-F4CA-4262-8A3F-489010ACD804}">
      <dgm:prSet/>
      <dgm:spPr/>
      <dgm:t>
        <a:bodyPr/>
        <a:lstStyle/>
        <a:p>
          <a:endParaRPr lang="en-US"/>
        </a:p>
      </dgm:t>
    </dgm:pt>
    <dgm:pt modelId="{7D33E253-70E2-4D6B-A366-A54462935159}">
      <dgm:prSet phldrT="[Text]" custT="1"/>
      <dgm:spPr/>
      <dgm:t>
        <a:bodyPr/>
        <a:lstStyle/>
        <a:p>
          <a:r>
            <a:rPr lang="zh-TW" altLang="en-US" sz="6000" dirty="0" smtClean="0">
              <a:latin typeface="AR Maokai Heavy Big5" pitchFamily="49" charset="-120"/>
              <a:ea typeface="AR Maokai Heavy Big5" pitchFamily="49" charset="-120"/>
            </a:rPr>
            <a:t>為義受苦的心</a:t>
          </a:r>
          <a:endParaRPr lang="en-US" sz="6000" dirty="0"/>
        </a:p>
      </dgm:t>
    </dgm:pt>
    <dgm:pt modelId="{601C5DBA-CC73-48DD-90CA-157349CA631A}" type="parTrans" cxnId="{012FB439-52CA-4200-910D-2A1C155CB9E0}">
      <dgm:prSet/>
      <dgm:spPr/>
      <dgm:t>
        <a:bodyPr/>
        <a:lstStyle/>
        <a:p>
          <a:endParaRPr lang="en-US"/>
        </a:p>
      </dgm:t>
    </dgm:pt>
    <dgm:pt modelId="{EDCA8F89-0D81-471D-9959-DFE1D09D689D}" type="sibTrans" cxnId="{012FB439-52CA-4200-910D-2A1C155CB9E0}">
      <dgm:prSet/>
      <dgm:spPr/>
      <dgm:t>
        <a:bodyPr/>
        <a:lstStyle/>
        <a:p>
          <a:endParaRPr lang="en-US"/>
        </a:p>
      </dgm:t>
    </dgm:pt>
    <dgm:pt modelId="{77EBDB3D-90F0-4DD2-824C-A6BBB58C18C3}">
      <dgm:prSet phldrT="[Text]" custT="1"/>
      <dgm:spPr>
        <a:solidFill>
          <a:srgbClr val="0070C0"/>
        </a:solidFill>
      </dgm:spPr>
      <dgm:t>
        <a:bodyPr/>
        <a:lstStyle/>
        <a:p>
          <a:r>
            <a:rPr lang="zh-TW" altLang="en-US" sz="6000" dirty="0" smtClean="0">
              <a:latin typeface="AR Maokai Heavy Big5" pitchFamily="49" charset="-120"/>
              <a:ea typeface="AR Maokai Heavy Big5" pitchFamily="49" charset="-120"/>
            </a:rPr>
            <a:t>不憂不懼的心</a:t>
          </a:r>
          <a:endParaRPr lang="en-US" sz="6000" dirty="0"/>
        </a:p>
      </dgm:t>
    </dgm:pt>
    <dgm:pt modelId="{AE42D60A-8FDA-4701-A806-9AFD30034262}" type="parTrans" cxnId="{4D16B3C7-780F-4AAC-8110-1BB2EB1544A3}">
      <dgm:prSet/>
      <dgm:spPr/>
      <dgm:t>
        <a:bodyPr/>
        <a:lstStyle/>
        <a:p>
          <a:endParaRPr lang="en-US"/>
        </a:p>
      </dgm:t>
    </dgm:pt>
    <dgm:pt modelId="{E062AFAD-1B00-499D-91D8-A1E06335C189}" type="sibTrans" cxnId="{4D16B3C7-780F-4AAC-8110-1BB2EB1544A3}">
      <dgm:prSet/>
      <dgm:spPr/>
      <dgm:t>
        <a:bodyPr/>
        <a:lstStyle/>
        <a:p>
          <a:endParaRPr lang="en-US"/>
        </a:p>
      </dgm:t>
    </dgm:pt>
    <dgm:pt modelId="{419D4BCB-9A76-4D7D-8286-63C91C968AAF}" type="pres">
      <dgm:prSet presAssocID="{28298E6A-0664-4974-B79B-472352F4875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EDCC5F-6866-4030-9121-E698B306D66A}" type="pres">
      <dgm:prSet presAssocID="{E316FE25-6503-41A0-A5D0-44A1681AD847}" presName="parentLin" presStyleCnt="0"/>
      <dgm:spPr/>
    </dgm:pt>
    <dgm:pt modelId="{A7E4396D-79EA-4CD6-91F1-AC64CFAF74F3}" type="pres">
      <dgm:prSet presAssocID="{E316FE25-6503-41A0-A5D0-44A1681AD847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9B8B2BB-F504-4EEB-ACA9-0DA5407D49DF}" type="pres">
      <dgm:prSet presAssocID="{E316FE25-6503-41A0-A5D0-44A1681AD84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B07BE9-D2BC-47D0-8840-EC5D71789412}" type="pres">
      <dgm:prSet presAssocID="{E316FE25-6503-41A0-A5D0-44A1681AD847}" presName="negativeSpace" presStyleCnt="0"/>
      <dgm:spPr/>
    </dgm:pt>
    <dgm:pt modelId="{DEC6F180-ED1F-4F19-8DC1-312256617F18}" type="pres">
      <dgm:prSet presAssocID="{E316FE25-6503-41A0-A5D0-44A1681AD847}" presName="childText" presStyleLbl="conFgAcc1" presStyleIdx="0" presStyleCnt="3">
        <dgm:presLayoutVars>
          <dgm:bulletEnabled val="1"/>
        </dgm:presLayoutVars>
      </dgm:prSet>
      <dgm:spPr/>
    </dgm:pt>
    <dgm:pt modelId="{AA956AF4-3DC2-475E-94B6-95404B9814F2}" type="pres">
      <dgm:prSet presAssocID="{EC49EC27-D487-4CA5-AE61-354837F66422}" presName="spaceBetweenRectangles" presStyleCnt="0"/>
      <dgm:spPr/>
    </dgm:pt>
    <dgm:pt modelId="{A89070CA-3B34-42FA-A819-78706C1C400B}" type="pres">
      <dgm:prSet presAssocID="{7D33E253-70E2-4D6B-A366-A54462935159}" presName="parentLin" presStyleCnt="0"/>
      <dgm:spPr/>
    </dgm:pt>
    <dgm:pt modelId="{DB2FC5E1-6A27-418F-9EDB-5F31A176162C}" type="pres">
      <dgm:prSet presAssocID="{7D33E253-70E2-4D6B-A366-A5446293515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2F705D7-3CB1-4205-943C-210B0618067B}" type="pres">
      <dgm:prSet presAssocID="{7D33E253-70E2-4D6B-A366-A5446293515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C45632-0474-4172-9908-AC74E1D360E8}" type="pres">
      <dgm:prSet presAssocID="{7D33E253-70E2-4D6B-A366-A54462935159}" presName="negativeSpace" presStyleCnt="0"/>
      <dgm:spPr/>
    </dgm:pt>
    <dgm:pt modelId="{A955B460-F287-4459-B750-5263AF0CD557}" type="pres">
      <dgm:prSet presAssocID="{7D33E253-70E2-4D6B-A366-A54462935159}" presName="childText" presStyleLbl="conFgAcc1" presStyleIdx="1" presStyleCnt="3">
        <dgm:presLayoutVars>
          <dgm:bulletEnabled val="1"/>
        </dgm:presLayoutVars>
      </dgm:prSet>
      <dgm:spPr/>
    </dgm:pt>
    <dgm:pt modelId="{9D5A038C-2207-42CC-9728-EEE6D9C5E95C}" type="pres">
      <dgm:prSet presAssocID="{EDCA8F89-0D81-471D-9959-DFE1D09D689D}" presName="spaceBetweenRectangles" presStyleCnt="0"/>
      <dgm:spPr/>
    </dgm:pt>
    <dgm:pt modelId="{8EDF6D33-0868-4CD3-BE30-168B06C04E4C}" type="pres">
      <dgm:prSet presAssocID="{77EBDB3D-90F0-4DD2-824C-A6BBB58C18C3}" presName="parentLin" presStyleCnt="0"/>
      <dgm:spPr/>
    </dgm:pt>
    <dgm:pt modelId="{44DE728C-033B-481E-BC01-116D4C5591E4}" type="pres">
      <dgm:prSet presAssocID="{77EBDB3D-90F0-4DD2-824C-A6BBB58C18C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BE65D41-E313-4F0D-BBE2-A08758696F18}" type="pres">
      <dgm:prSet presAssocID="{77EBDB3D-90F0-4DD2-824C-A6BBB58C18C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78443-B784-414C-B87A-2619D5148470}" type="pres">
      <dgm:prSet presAssocID="{77EBDB3D-90F0-4DD2-824C-A6BBB58C18C3}" presName="negativeSpace" presStyleCnt="0"/>
      <dgm:spPr/>
    </dgm:pt>
    <dgm:pt modelId="{E94FB1A1-A10B-4648-8FA6-E0E412F7CD94}" type="pres">
      <dgm:prSet presAssocID="{77EBDB3D-90F0-4DD2-824C-A6BBB58C18C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752459F-1AD2-497B-9E08-74378E1EAB7F}" type="presOf" srcId="{7D33E253-70E2-4D6B-A366-A54462935159}" destId="{A2F705D7-3CB1-4205-943C-210B0618067B}" srcOrd="1" destOrd="0" presId="urn:microsoft.com/office/officeart/2005/8/layout/list1"/>
    <dgm:cxn modelId="{43538451-4CEA-4BFD-9749-09F91F59E6A8}" type="presOf" srcId="{7D33E253-70E2-4D6B-A366-A54462935159}" destId="{DB2FC5E1-6A27-418F-9EDB-5F31A176162C}" srcOrd="0" destOrd="0" presId="urn:microsoft.com/office/officeart/2005/8/layout/list1"/>
    <dgm:cxn modelId="{4D16B3C7-780F-4AAC-8110-1BB2EB1544A3}" srcId="{28298E6A-0664-4974-B79B-472352F48756}" destId="{77EBDB3D-90F0-4DD2-824C-A6BBB58C18C3}" srcOrd="2" destOrd="0" parTransId="{AE42D60A-8FDA-4701-A806-9AFD30034262}" sibTransId="{E062AFAD-1B00-499D-91D8-A1E06335C189}"/>
    <dgm:cxn modelId="{4BFC6106-2965-4888-AA0E-CC0EF4F26770}" type="presOf" srcId="{E316FE25-6503-41A0-A5D0-44A1681AD847}" destId="{A7E4396D-79EA-4CD6-91F1-AC64CFAF74F3}" srcOrd="0" destOrd="0" presId="urn:microsoft.com/office/officeart/2005/8/layout/list1"/>
    <dgm:cxn modelId="{012FB439-52CA-4200-910D-2A1C155CB9E0}" srcId="{28298E6A-0664-4974-B79B-472352F48756}" destId="{7D33E253-70E2-4D6B-A366-A54462935159}" srcOrd="1" destOrd="0" parTransId="{601C5DBA-CC73-48DD-90CA-157349CA631A}" sibTransId="{EDCA8F89-0D81-471D-9959-DFE1D09D689D}"/>
    <dgm:cxn modelId="{10F4589E-A7AE-416D-8894-851FD6C738C0}" type="presOf" srcId="{77EBDB3D-90F0-4DD2-824C-A6BBB58C18C3}" destId="{44DE728C-033B-481E-BC01-116D4C5591E4}" srcOrd="0" destOrd="0" presId="urn:microsoft.com/office/officeart/2005/8/layout/list1"/>
    <dgm:cxn modelId="{3DE5F0EF-4736-470F-AE0B-717A9AFDB248}" type="presOf" srcId="{77EBDB3D-90F0-4DD2-824C-A6BBB58C18C3}" destId="{4BE65D41-E313-4F0D-BBE2-A08758696F18}" srcOrd="1" destOrd="0" presId="urn:microsoft.com/office/officeart/2005/8/layout/list1"/>
    <dgm:cxn modelId="{F74BFEBE-584D-49F1-A01D-4108F6C5C17F}" type="presOf" srcId="{28298E6A-0664-4974-B79B-472352F48756}" destId="{419D4BCB-9A76-4D7D-8286-63C91C968AAF}" srcOrd="0" destOrd="0" presId="urn:microsoft.com/office/officeart/2005/8/layout/list1"/>
    <dgm:cxn modelId="{CF4AC1BA-56FD-49CE-9867-EBB716925E03}" type="presOf" srcId="{E316FE25-6503-41A0-A5D0-44A1681AD847}" destId="{89B8B2BB-F504-4EEB-ACA9-0DA5407D49DF}" srcOrd="1" destOrd="0" presId="urn:microsoft.com/office/officeart/2005/8/layout/list1"/>
    <dgm:cxn modelId="{07E985F2-F4CA-4262-8A3F-489010ACD804}" srcId="{28298E6A-0664-4974-B79B-472352F48756}" destId="{E316FE25-6503-41A0-A5D0-44A1681AD847}" srcOrd="0" destOrd="0" parTransId="{FCDE8618-3D8C-4F38-BFE1-1F28E3C7B010}" sibTransId="{EC49EC27-D487-4CA5-AE61-354837F66422}"/>
    <dgm:cxn modelId="{67FAD5D1-43C2-4E51-944B-6D90940C974B}" type="presParOf" srcId="{419D4BCB-9A76-4D7D-8286-63C91C968AAF}" destId="{17EDCC5F-6866-4030-9121-E698B306D66A}" srcOrd="0" destOrd="0" presId="urn:microsoft.com/office/officeart/2005/8/layout/list1"/>
    <dgm:cxn modelId="{EBCDE62A-3CF6-49E1-B8CC-E657840AFFCB}" type="presParOf" srcId="{17EDCC5F-6866-4030-9121-E698B306D66A}" destId="{A7E4396D-79EA-4CD6-91F1-AC64CFAF74F3}" srcOrd="0" destOrd="0" presId="urn:microsoft.com/office/officeart/2005/8/layout/list1"/>
    <dgm:cxn modelId="{ECD547A0-A968-4729-BAC8-1E5133A7CCF3}" type="presParOf" srcId="{17EDCC5F-6866-4030-9121-E698B306D66A}" destId="{89B8B2BB-F504-4EEB-ACA9-0DA5407D49DF}" srcOrd="1" destOrd="0" presId="urn:microsoft.com/office/officeart/2005/8/layout/list1"/>
    <dgm:cxn modelId="{FA73410E-8D4B-481A-8BDE-225BB89860D7}" type="presParOf" srcId="{419D4BCB-9A76-4D7D-8286-63C91C968AAF}" destId="{C2B07BE9-D2BC-47D0-8840-EC5D71789412}" srcOrd="1" destOrd="0" presId="urn:microsoft.com/office/officeart/2005/8/layout/list1"/>
    <dgm:cxn modelId="{15B33ACC-A728-4C5C-9274-6844C813D4B5}" type="presParOf" srcId="{419D4BCB-9A76-4D7D-8286-63C91C968AAF}" destId="{DEC6F180-ED1F-4F19-8DC1-312256617F18}" srcOrd="2" destOrd="0" presId="urn:microsoft.com/office/officeart/2005/8/layout/list1"/>
    <dgm:cxn modelId="{EDA0767B-A0CF-40FA-B14B-334946D88E98}" type="presParOf" srcId="{419D4BCB-9A76-4D7D-8286-63C91C968AAF}" destId="{AA956AF4-3DC2-475E-94B6-95404B9814F2}" srcOrd="3" destOrd="0" presId="urn:microsoft.com/office/officeart/2005/8/layout/list1"/>
    <dgm:cxn modelId="{91B59B1F-A435-46B8-9333-EB0D7F31153A}" type="presParOf" srcId="{419D4BCB-9A76-4D7D-8286-63C91C968AAF}" destId="{A89070CA-3B34-42FA-A819-78706C1C400B}" srcOrd="4" destOrd="0" presId="urn:microsoft.com/office/officeart/2005/8/layout/list1"/>
    <dgm:cxn modelId="{1F275946-9005-4120-B2D8-C4D39EE6185B}" type="presParOf" srcId="{A89070CA-3B34-42FA-A819-78706C1C400B}" destId="{DB2FC5E1-6A27-418F-9EDB-5F31A176162C}" srcOrd="0" destOrd="0" presId="urn:microsoft.com/office/officeart/2005/8/layout/list1"/>
    <dgm:cxn modelId="{5EA58CEF-80DF-493D-97C4-6A1DAE981939}" type="presParOf" srcId="{A89070CA-3B34-42FA-A819-78706C1C400B}" destId="{A2F705D7-3CB1-4205-943C-210B0618067B}" srcOrd="1" destOrd="0" presId="urn:microsoft.com/office/officeart/2005/8/layout/list1"/>
    <dgm:cxn modelId="{20DEAD58-333D-4F40-8CE9-CAEEB873EA17}" type="presParOf" srcId="{419D4BCB-9A76-4D7D-8286-63C91C968AAF}" destId="{69C45632-0474-4172-9908-AC74E1D360E8}" srcOrd="5" destOrd="0" presId="urn:microsoft.com/office/officeart/2005/8/layout/list1"/>
    <dgm:cxn modelId="{8E2D5B06-1C71-425F-A084-4EFC7BB7CEBD}" type="presParOf" srcId="{419D4BCB-9A76-4D7D-8286-63C91C968AAF}" destId="{A955B460-F287-4459-B750-5263AF0CD557}" srcOrd="6" destOrd="0" presId="urn:microsoft.com/office/officeart/2005/8/layout/list1"/>
    <dgm:cxn modelId="{96B94CB4-8E71-4E00-80B2-CA3A6F1B6D01}" type="presParOf" srcId="{419D4BCB-9A76-4D7D-8286-63C91C968AAF}" destId="{9D5A038C-2207-42CC-9728-EEE6D9C5E95C}" srcOrd="7" destOrd="0" presId="urn:microsoft.com/office/officeart/2005/8/layout/list1"/>
    <dgm:cxn modelId="{2435B24B-C524-40A9-B187-F52660B7A271}" type="presParOf" srcId="{419D4BCB-9A76-4D7D-8286-63C91C968AAF}" destId="{8EDF6D33-0868-4CD3-BE30-168B06C04E4C}" srcOrd="8" destOrd="0" presId="urn:microsoft.com/office/officeart/2005/8/layout/list1"/>
    <dgm:cxn modelId="{72133D66-838C-4AA3-8859-9D6E8F40A0C7}" type="presParOf" srcId="{8EDF6D33-0868-4CD3-BE30-168B06C04E4C}" destId="{44DE728C-033B-481E-BC01-116D4C5591E4}" srcOrd="0" destOrd="0" presId="urn:microsoft.com/office/officeart/2005/8/layout/list1"/>
    <dgm:cxn modelId="{29E6F14D-1EB3-4567-9470-9417CD4A01B0}" type="presParOf" srcId="{8EDF6D33-0868-4CD3-BE30-168B06C04E4C}" destId="{4BE65D41-E313-4F0D-BBE2-A08758696F18}" srcOrd="1" destOrd="0" presId="urn:microsoft.com/office/officeart/2005/8/layout/list1"/>
    <dgm:cxn modelId="{4F138F93-9AC4-4EB7-BB60-73A086B85593}" type="presParOf" srcId="{419D4BCB-9A76-4D7D-8286-63C91C968AAF}" destId="{97278443-B784-414C-B87A-2619D5148470}" srcOrd="9" destOrd="0" presId="urn:microsoft.com/office/officeart/2005/8/layout/list1"/>
    <dgm:cxn modelId="{4A844FBA-34E4-4AB2-8550-3264CBF120B1}" type="presParOf" srcId="{419D4BCB-9A76-4D7D-8286-63C91C968AAF}" destId="{E94FB1A1-A10B-4648-8FA6-E0E412F7CD9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C6F180-ED1F-4F19-8DC1-312256617F18}">
      <dsp:nvSpPr>
        <dsp:cNvPr id="0" name=""/>
        <dsp:cNvSpPr/>
      </dsp:nvSpPr>
      <dsp:spPr>
        <a:xfrm>
          <a:off x="0" y="631320"/>
          <a:ext cx="8001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B8B2BB-F504-4EEB-ACA9-0DA5407D49DF}">
      <dsp:nvSpPr>
        <dsp:cNvPr id="0" name=""/>
        <dsp:cNvSpPr/>
      </dsp:nvSpPr>
      <dsp:spPr>
        <a:xfrm>
          <a:off x="400050" y="26160"/>
          <a:ext cx="5600700" cy="121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謙卑受教的心</a:t>
          </a:r>
          <a:endParaRPr lang="en-US" sz="6000" kern="1200" dirty="0">
            <a:solidFill>
              <a:schemeClr val="tx1"/>
            </a:solidFill>
          </a:endParaRPr>
        </a:p>
      </dsp:txBody>
      <dsp:txXfrm>
        <a:off x="459133" y="85243"/>
        <a:ext cx="5482534" cy="1092154"/>
      </dsp:txXfrm>
    </dsp:sp>
    <dsp:sp modelId="{A955B460-F287-4459-B750-5263AF0CD557}">
      <dsp:nvSpPr>
        <dsp:cNvPr id="0" name=""/>
        <dsp:cNvSpPr/>
      </dsp:nvSpPr>
      <dsp:spPr>
        <a:xfrm>
          <a:off x="0" y="2491080"/>
          <a:ext cx="8001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F705D7-3CB1-4205-943C-210B0618067B}">
      <dsp:nvSpPr>
        <dsp:cNvPr id="0" name=""/>
        <dsp:cNvSpPr/>
      </dsp:nvSpPr>
      <dsp:spPr>
        <a:xfrm>
          <a:off x="400050" y="1885920"/>
          <a:ext cx="5600700" cy="1210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kern="1200" dirty="0" smtClean="0">
              <a:latin typeface="AR Maokai Heavy Big5" pitchFamily="49" charset="-120"/>
              <a:ea typeface="AR Maokai Heavy Big5" pitchFamily="49" charset="-120"/>
            </a:rPr>
            <a:t>為義受苦的心</a:t>
          </a:r>
          <a:endParaRPr lang="en-US" sz="6000" kern="1200" dirty="0"/>
        </a:p>
      </dsp:txBody>
      <dsp:txXfrm>
        <a:off x="459133" y="1945003"/>
        <a:ext cx="5482534" cy="1092154"/>
      </dsp:txXfrm>
    </dsp:sp>
    <dsp:sp modelId="{E94FB1A1-A10B-4648-8FA6-E0E412F7CD94}">
      <dsp:nvSpPr>
        <dsp:cNvPr id="0" name=""/>
        <dsp:cNvSpPr/>
      </dsp:nvSpPr>
      <dsp:spPr>
        <a:xfrm>
          <a:off x="0" y="4350840"/>
          <a:ext cx="8001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E65D41-E313-4F0D-BBE2-A08758696F18}">
      <dsp:nvSpPr>
        <dsp:cNvPr id="0" name=""/>
        <dsp:cNvSpPr/>
      </dsp:nvSpPr>
      <dsp:spPr>
        <a:xfrm>
          <a:off x="400050" y="3745680"/>
          <a:ext cx="5600700" cy="121032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000" kern="1200" dirty="0" smtClean="0">
              <a:latin typeface="AR Maokai Heavy Big5" pitchFamily="49" charset="-120"/>
              <a:ea typeface="AR Maokai Heavy Big5" pitchFamily="49" charset="-120"/>
            </a:rPr>
            <a:t>不憂不懼的心</a:t>
          </a:r>
          <a:endParaRPr lang="en-US" sz="6000" kern="1200" dirty="0"/>
        </a:p>
      </dsp:txBody>
      <dsp:txXfrm>
        <a:off x="459133" y="3804763"/>
        <a:ext cx="5482534" cy="109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67943BC-FEDB-4368-B432-D7DC3C75EF5C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FC6F087-B4E4-40F1-ABEC-A3AEF405B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4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9104271-152E-432F-B47E-4B05C898D2AD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152BBAC-6A59-4E2E-A5CF-EBFBB4CFB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00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5B9A2D-3360-4A1A-9F4F-3EC8D9C92E8A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EB534D-D6DC-4C4A-845D-33F18D5FC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0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66AEB-B6CF-4D6B-9437-31AFCF9F2D10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7F9FE-2478-47D6-B80B-710E7A1C3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6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CBA1B-B1AF-48C0-A79A-7197BE67F62E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AABE0-D78A-4900-9CEB-28C790E13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50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3817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78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192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60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431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981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7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9664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19315C-728F-4B91-B1BE-F4B5AB8304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521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9AC280-AAEE-4BA2-9A93-0223B7BE11C9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5ED263-12BD-495B-95D1-6D9CAB163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27A24-2251-437F-A4C4-38C2D3992766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17AFC-CB4F-4D3B-9AEA-31B875157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1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D4F911-1D02-4806-9914-D4DD01104B8B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674682-B785-496B-B9FF-0BEAA1907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9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645A5-FFFF-49F4-9B93-64E9DFA4976D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72A96-E984-477F-95A9-FB7CB0353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7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68B974-567D-4CFC-8E75-2A8A04262C7C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DA28F1-7FD5-4961-9C4B-D53FE2B53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7575C0-381E-4469-A2F2-51BCED09A789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268F9C-733F-42D0-90B0-8E581B137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4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0444B5-C052-4B37-B3E6-BC6CBB3666EC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FD56E9-C788-4539-B417-A09C95602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FFCAB14A-4EFD-4EB1-A78F-46E23F7CB672}" type="datetimeFigureOut">
              <a:rPr lang="en-US"/>
              <a:pPr>
                <a:defRPr/>
              </a:pPr>
              <a:t>3/24/2013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556FF233-1B8F-41C3-AF27-CB90850E0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41" r:id="rId1"/>
    <p:sldLayoutId id="2147486442" r:id="rId2"/>
    <p:sldLayoutId id="2147486443" r:id="rId3"/>
    <p:sldLayoutId id="2147486444" r:id="rId4"/>
    <p:sldLayoutId id="2147486445" r:id="rId5"/>
    <p:sldLayoutId id="2147486446" r:id="rId6"/>
    <p:sldLayoutId id="2147486447" r:id="rId7"/>
    <p:sldLayoutId id="2147486448" r:id="rId8"/>
    <p:sldLayoutId id="2147486449" r:id="rId9"/>
    <p:sldLayoutId id="2147486450" r:id="rId10"/>
    <p:sldLayoutId id="2147486451" r:id="rId11"/>
    <p:sldLayoutId id="2147486452" r:id="rId12"/>
    <p:sldLayoutId id="2147486453" r:id="rId13"/>
    <p:sldLayoutId id="2147486454" r:id="rId14"/>
    <p:sldLayoutId id="2147486455" r:id="rId15"/>
    <p:sldLayoutId id="2147486456" r:id="rId16"/>
    <p:sldLayoutId id="2147486457" r:id="rId17"/>
    <p:sldLayoutId id="2147486458" r:id="rId18"/>
    <p:sldLayoutId id="2147486459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0" name="Picture 6" descr="http://deanroberts.net/wp-content/uploads/Servant-King-300x2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5930657" cy="4191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533400" y="4572000"/>
            <a:ext cx="6477000" cy="163195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1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學作僕人</a:t>
            </a:r>
            <a:endParaRPr lang="en-US" sz="10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6248400" y="5334000"/>
            <a:ext cx="2698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2800">
                <a:latin typeface="AR Maokai Heavy Big5" pitchFamily="49" charset="-120"/>
                <a:ea typeface="AR Maokai Heavy Big5" pitchFamily="49" charset="-120"/>
              </a:rPr>
              <a:t>以賽亞書</a:t>
            </a:r>
            <a:r>
              <a:rPr lang="en-US" altLang="zh-TW" sz="2800">
                <a:latin typeface="AR Maokai Heavy Big5" pitchFamily="49" charset="-120"/>
                <a:ea typeface="AR Maokai Heavy Big5" pitchFamily="49" charset="-120"/>
              </a:rPr>
              <a:t>50:4-9</a:t>
            </a:r>
            <a:endParaRPr lang="en-US" sz="280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http://ww4.hdnux.com/photos/20/50/01/4358223/3/628x4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900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0" y="5638800"/>
            <a:ext cx="3827463" cy="584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/>
              <a:t>David </a:t>
            </a:r>
            <a:r>
              <a:rPr lang="en-US" sz="3200" dirty="0" err="1"/>
              <a:t>Ranta</a:t>
            </a:r>
            <a:r>
              <a:rPr lang="zh-TW" altLang="en-US" sz="3200" dirty="0"/>
              <a:t>無罪釋放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838200" y="1447800"/>
          <a:ext cx="8001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304800"/>
            <a:ext cx="16002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5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457200" y="457200"/>
            <a:ext cx="5724525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</a:t>
            </a: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、謙</a:t>
            </a:r>
            <a:r>
              <a:rPr lang="zh-TW" altLang="en-US" sz="5400" dirty="0">
                <a:solidFill>
                  <a:srgbClr val="A5002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卑受教的心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0" y="2209800"/>
            <a:ext cx="8305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「主耶和華賜我受教者的舌頭，使我知道怎樣用言語扶助疲乏的人，主每早晨題醒、題醒我的耳朵，使我能聽像受教者一樣。主耶和華開通我的耳朵，我並沒有違背，也沒有退後。」</a:t>
            </a:r>
            <a:endParaRPr lang="en-US" altLang="zh-TW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                      （賽</a:t>
            </a:r>
            <a:r>
              <a:rPr lang="en-US" altLang="zh-TW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50:4-5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zh-TW" altLang="en-US" sz="360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2362200" y="5562600"/>
            <a:ext cx="44164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FPBiaoKaiShu-B5" pitchFamily="66" charset="-128"/>
              </a:defRPr>
            </a:lvl9pPr>
          </a:lstStyle>
          <a:p>
            <a:pPr eaLnBrk="1" hangingPunct="1"/>
            <a:r>
              <a:rPr lang="zh-TW" altLang="en-US" sz="4400" b="1">
                <a:latin typeface="AR Kaiti Medium Big5" pitchFamily="49" charset="-120"/>
                <a:ea typeface="AR Kaiti Medium Big5" pitchFamily="49" charset="-120"/>
              </a:rPr>
              <a:t>受教者 </a:t>
            </a:r>
            <a:r>
              <a:rPr lang="en-US" altLang="zh-TW" sz="4400" b="1">
                <a:latin typeface="AR Kaiti Medium Big5" pitchFamily="49" charset="-120"/>
                <a:ea typeface="AR Kaiti Medium Big5" pitchFamily="49" charset="-120"/>
              </a:rPr>
              <a:t>Disciple</a:t>
            </a:r>
            <a:endParaRPr lang="en-US" sz="4400" b="1">
              <a:latin typeface="AR Kaiti Medium Big5" pitchFamily="49" charset="-120"/>
              <a:ea typeface="AR Kaiti Medium Big5" pitchFamily="49" charset="-120"/>
            </a:endParaRPr>
          </a:p>
        </p:txBody>
      </p:sp>
      <p:pic>
        <p:nvPicPr>
          <p:cNvPr id="25605" name="Picture 5" descr="http://sharonxx.files.wordpress.com/2010/03/passion-sund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75176">
            <a:off x="1284105" y="842031"/>
            <a:ext cx="6395925" cy="43492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762000" y="533400"/>
            <a:ext cx="58674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</a:t>
            </a:r>
            <a:r>
              <a:rPr lang="zh-TW" altLang="en-US" sz="5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</a:t>
            </a:r>
            <a:r>
              <a:rPr lang="zh-TW" altLang="en-US" sz="5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為義受苦的心</a:t>
            </a:r>
          </a:p>
        </p:txBody>
      </p:sp>
      <p:sp>
        <p:nvSpPr>
          <p:cNvPr id="27651" name="Rectangle 7"/>
          <p:cNvSpPr>
            <a:spLocks noChangeArrowheads="1"/>
          </p:cNvSpPr>
          <p:nvPr/>
        </p:nvSpPr>
        <p:spPr bwMode="auto">
          <a:xfrm>
            <a:off x="457200" y="2286000"/>
            <a:ext cx="83820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6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人打我的背、我任他打，人拔我腮頰的鬍鬚、我由他拔，人辱我吐我、我並不掩面。主耶和華必幫助我，所以我不抱愧，我硬著臉面好像堅石，我也知道我必不至蒙羞。    （賽</a:t>
            </a:r>
            <a:r>
              <a:rPr lang="en-US" altLang="en-US" sz="36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50:6-7</a:t>
            </a:r>
            <a:r>
              <a:rPr lang="zh-TW" altLang="en-US" sz="36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zh-TW" altLang="en-US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2800" y="762000"/>
            <a:ext cx="2724150" cy="7699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400" b="1" dirty="0">
                <a:latin typeface="AR Kaiti Medium Big5" pitchFamily="49" charset="-120"/>
                <a:ea typeface="AR Kaiti Medium Big5" pitchFamily="49" charset="-120"/>
              </a:rPr>
              <a:t>僕人</a:t>
            </a:r>
            <a:r>
              <a:rPr lang="en-US" sz="4400" b="1" dirty="0">
                <a:latin typeface="AR Kaiti Medium Big5" pitchFamily="49" charset="-120"/>
                <a:ea typeface="AR Kaiti Medium Big5" pitchFamily="49" charset="-120"/>
              </a:rPr>
              <a:t>`</a:t>
            </a:r>
            <a:r>
              <a:rPr lang="en-US" sz="4400" b="1" dirty="0" err="1">
                <a:latin typeface="AR Kaiti Medium Big5" pitchFamily="49" charset="-120"/>
                <a:ea typeface="AR Kaiti Medium Big5" pitchFamily="49" charset="-120"/>
              </a:rPr>
              <a:t>ebed</a:t>
            </a:r>
            <a:endParaRPr lang="en-US" sz="44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66800" y="2057400"/>
            <a:ext cx="7391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第一類是臣僕、侍從（</a:t>
            </a:r>
            <a:r>
              <a:rPr lang="en-US" sz="3600" b="1">
                <a:latin typeface="AR Kaiti Medium Big5" pitchFamily="49" charset="-120"/>
                <a:ea typeface="AR Kaiti Medium Big5" pitchFamily="49" charset="-120"/>
              </a:rPr>
              <a:t>servant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），僕人照主人的吩咐完成工作，特點是忠心</a:t>
            </a:r>
            <a:endParaRPr lang="en-US" sz="3600" b="1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3000" y="4343400"/>
            <a:ext cx="75438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第二類是奴隸（</a:t>
            </a:r>
            <a:r>
              <a:rPr lang="en-US" sz="3600" b="1">
                <a:latin typeface="AR Kaiti Medium Big5" pitchFamily="49" charset="-120"/>
                <a:ea typeface="AR Kaiti Medium Big5" pitchFamily="49" charset="-120"/>
              </a:rPr>
              <a:t>slave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），奴隸是屬於主人的財產，沒有自由和權利，也沒有自己的意見，特點是順服</a:t>
            </a:r>
            <a:endParaRPr lang="en-US" sz="36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8" descr="走进欧美名校公开课 - 雪竹 - 道心 童趣 忠恕 随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44" r="14166"/>
          <a:stretch>
            <a:fillRect/>
          </a:stretch>
        </p:blipFill>
        <p:spPr bwMode="auto">
          <a:xfrm>
            <a:off x="0" y="22225"/>
            <a:ext cx="9144000" cy="683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6" descr="走进欧美名校公开课 - 雪竹 - 道心 童趣 忠恕 随缘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33400"/>
            <a:ext cx="2438400" cy="23717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3276600" y="2209800"/>
            <a:ext cx="5314950" cy="7080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000" dirty="0"/>
              <a:t>哈佛大學校訓“真理”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6" name="Picture 6" descr="http://www.mymissionfulfilled.com/sites/default/files/it%20is%20well%20pictu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609600"/>
            <a:ext cx="3746500" cy="49482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28" name="Picture 8" descr="http://www.zianet.com/maxey/horat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609600"/>
            <a:ext cx="3252470" cy="4953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1905000" y="5943600"/>
            <a:ext cx="5792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3600"/>
              <a:t>施彼福 </a:t>
            </a:r>
            <a:r>
              <a:rPr lang="en-US" sz="3600"/>
              <a:t>Horatio G. Spafford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62000" y="685800"/>
            <a:ext cx="58674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5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三、不憂不懼的</a:t>
            </a:r>
            <a:r>
              <a:rPr lang="zh-TW" altLang="en-US" sz="5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心</a:t>
            </a:r>
          </a:p>
        </p:txBody>
      </p: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685800" y="2286000"/>
            <a:ext cx="79248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6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稱我為義的與我相近，誰與我爭論、可以與我一同站立，誰與我作對、可以就近我來。主耶和華要幫助我，誰能定我有罪呢？他們都像衣服漸漸舊了、為蛀蟲所咬。  （賽</a:t>
            </a:r>
            <a:r>
              <a:rPr lang="en-US" altLang="zh-TW" sz="36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50:8-9</a:t>
            </a:r>
            <a:r>
              <a:rPr lang="zh-TW" altLang="en-US" sz="36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zh-TW" altLang="en-US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http://nationalpostnews.files.wordpress.com/2013/03/chaskel-werzberger-funeral.jpg?w=620&amp;h=4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 descr="http://forward.com/workspace/assets/images/articles/s-rabbiwerzberger-0322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8600"/>
            <a:ext cx="1873250" cy="2247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2743200" y="381000"/>
            <a:ext cx="5395913" cy="5238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800" dirty="0"/>
              <a:t>維茨柏格（</a:t>
            </a:r>
            <a:r>
              <a:rPr lang="en-US" sz="2800" dirty="0" err="1"/>
              <a:t>Chaskel</a:t>
            </a:r>
            <a:r>
              <a:rPr lang="en-US" sz="2800" dirty="0"/>
              <a:t> </a:t>
            </a:r>
            <a:r>
              <a:rPr lang="zh-TW" altLang="en-US" sz="2800" dirty="0"/>
              <a:t> </a:t>
            </a:r>
            <a:r>
              <a:rPr lang="en-US" sz="2800" dirty="0" err="1"/>
              <a:t>Werzberger</a:t>
            </a:r>
            <a:r>
              <a:rPr lang="zh-TW" altLang="en-US" sz="2800" dirty="0"/>
              <a:t>）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12897</TotalTime>
  <Words>402</Words>
  <Application>Microsoft Office PowerPoint</Application>
  <PresentationFormat>On-screen Show (4:3)</PresentationFormat>
  <Paragraphs>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Times New Roman</vt:lpstr>
      <vt:lpstr>AR Kaiti Medium Big5</vt:lpstr>
      <vt:lpstr>Microsoft JhengHei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789</cp:revision>
  <dcterms:created xsi:type="dcterms:W3CDTF">2010-02-20T00:55:59Z</dcterms:created>
  <dcterms:modified xsi:type="dcterms:W3CDTF">2013-03-25T02:46:37Z</dcterms:modified>
</cp:coreProperties>
</file>