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171" r:id="rId1"/>
  </p:sldMasterIdLst>
  <p:notesMasterIdLst>
    <p:notesMasterId r:id="rId13"/>
  </p:notesMasterIdLst>
  <p:handoutMasterIdLst>
    <p:handoutMasterId r:id="rId14"/>
  </p:handoutMasterIdLst>
  <p:sldIdLst>
    <p:sldId id="3137" r:id="rId2"/>
    <p:sldId id="3138" r:id="rId3"/>
    <p:sldId id="3139" r:id="rId4"/>
    <p:sldId id="3140" r:id="rId5"/>
    <p:sldId id="3141" r:id="rId6"/>
    <p:sldId id="3142" r:id="rId7"/>
    <p:sldId id="3143" r:id="rId8"/>
    <p:sldId id="3144" r:id="rId9"/>
    <p:sldId id="3145" r:id="rId10"/>
    <p:sldId id="3146" r:id="rId11"/>
    <p:sldId id="3147" r:id="rId12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80808"/>
    <a:srgbClr val="FFFF00"/>
    <a:srgbClr val="FFFFFF"/>
    <a:srgbClr val="BE129D"/>
    <a:srgbClr val="0000FF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09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>
              <a:solidFill>
                <a:srgbClr val="FFFFFF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5662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566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3AC3-3F3D-4375-8C21-852A1341E5F3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8240-2248-446D-95AD-8FC280E590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874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D008-C9B5-4036-8CF2-403AB6D8E620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5648-1B20-4E4C-95D5-636EF2F997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546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EA53-533C-462E-A0D8-34DDF27E6ECE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EACA-A3C0-4327-A1B0-604E5704B1B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7863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60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D29F-528F-4082-9E5A-48E9AB45A5E0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3120-9EC4-4375-B537-D6165AEFCD6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372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4391-F36C-4364-A62F-B01C391B4115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BDB1-E7DD-4D26-B9CE-47FE9E8C1D7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793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7627-EFEE-414D-8F66-B214AC278390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C090-637F-40AB-A623-CA93240C285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713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21A1-CE08-492E-9982-39DE023DC2FA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B8C3-47CA-4341-8202-E5EDB033F5F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948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126EE-5A1D-4894-A2BD-8A7C7B3865BE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59BF5-9CA4-4221-A513-49B15FB4F5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724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1C7D-FD0C-4243-A66E-B76AB70B1401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DBD6-C169-4DD4-AB1E-2A227D5136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3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3ADF-38D9-4E31-BCEF-7D8F13C64E8E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CCE03-5594-45AA-85E3-DCD255E6A7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300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FD58-329A-4E41-A71A-4D9F1FB71D0B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662D-B657-4C4C-AC7B-1A052B66673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361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652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>
              <a:solidFill>
                <a:srgbClr val="FFFFFF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652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FFFFFF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5652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FFFFFF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5652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5652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69FC89CC-C6E3-495B-94C9-5F42D2176BAD}" type="datetimeFigureOut">
              <a:rPr lang="zh-TW" altLang="en-US">
                <a:solidFill>
                  <a:srgbClr val="FFFFFF"/>
                </a:solidFill>
                <a:ea typeface="新細明體" pitchFamily="18" charset="-120"/>
              </a:rPr>
              <a:pPr>
                <a:defRPr/>
              </a:pPr>
              <a:t>2013/4/8</a:t>
            </a:fld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652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652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1B26C50-2223-4559-8EC1-57E19C80FEDD}" type="slidenum">
              <a:rPr lang="zh-TW" altLang="en-US">
                <a:solidFill>
                  <a:srgbClr val="FFFFFF"/>
                </a:solidFill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2648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8172" r:id="rId1"/>
    <p:sldLayoutId id="2147498173" r:id="rId2"/>
    <p:sldLayoutId id="2147498174" r:id="rId3"/>
    <p:sldLayoutId id="2147498175" r:id="rId4"/>
    <p:sldLayoutId id="2147498176" r:id="rId5"/>
    <p:sldLayoutId id="2147498177" r:id="rId6"/>
    <p:sldLayoutId id="2147498178" r:id="rId7"/>
    <p:sldLayoutId id="2147498179" r:id="rId8"/>
    <p:sldLayoutId id="2147498180" r:id="rId9"/>
    <p:sldLayoutId id="2147498181" r:id="rId10"/>
    <p:sldLayoutId id="2147498182" r:id="rId11"/>
    <p:sldLayoutId id="2147498361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deviantart.com/download/251438666/a_new_hope_by_tangomango32-d45p7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295400" y="4648200"/>
            <a:ext cx="5943600" cy="1200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有福的盼望</a:t>
            </a:r>
            <a:endParaRPr lang="en-US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629400" y="533400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啟示錄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1:4-8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13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533400"/>
            <a:ext cx="82296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三、細心體會上帝如何愛我們</a:t>
            </a:r>
          </a:p>
        </p:txBody>
      </p:sp>
      <p:pic>
        <p:nvPicPr>
          <p:cNvPr id="28677" name="Picture 5" descr="7 Churches Stil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648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http://2.bp.blogspot.com/-9gEDlnoWhe8/UAaX3v19rGI/AAAAAAAACcA/SKp6-UrXIjs/s1600/jeremy-lin-houston-ro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4546" r="2357" b="3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09600"/>
            <a:ext cx="56573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chemeClr val="tx1"/>
                </a:solidFill>
                <a:latin typeface="Trebuchet MS" pitchFamily="34" charset="0"/>
              </a:rPr>
              <a:t>Don’t worry be happy</a:t>
            </a:r>
          </a:p>
        </p:txBody>
      </p:sp>
    </p:spTree>
    <p:extLst>
      <p:ext uri="{BB962C8B-B14F-4D97-AF65-F5344CB8AC3E}">
        <p14:creationId xmlns:p14="http://schemas.microsoft.com/office/powerpoint/2010/main" val="2496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3.gstatic.com/images?q=tbn:ANd9GcRDfExO6BxxQ1_2CEdOVPDivgbZzFwMgGAoaMSWgAGo9vi6Gc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09600" y="55626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AR Kaiti Medium Big5" pitchFamily="49" charset="-120"/>
                <a:ea typeface="AR Kaiti Medium Big5" pitchFamily="49" charset="-120"/>
              </a:rPr>
              <a:t>如果有人事先告訴你小說的結局，你還會不會去看這本小說？</a:t>
            </a:r>
            <a:endParaRPr lang="en-US" sz="3200" b="1" dirty="0">
              <a:solidFill>
                <a:srgbClr val="7030A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943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81000" y="48006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念這書上豫言的，和那些聽見又遵守其中所記載的，都是有福的，因為日期近了。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						</a:t>
            </a:r>
            <a:r>
              <a:rPr lang="en-US" sz="360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啟示錄</a:t>
            </a:r>
            <a:r>
              <a:rPr lang="en-US" sz="3600" b="1">
                <a:latin typeface="AR Kaiti Medium Big5" pitchFamily="49" charset="-120"/>
                <a:ea typeface="AR Kaiti Medium Big5" pitchFamily="49" charset="-120"/>
              </a:rPr>
              <a:t>1:3)</a:t>
            </a:r>
          </a:p>
        </p:txBody>
      </p:sp>
      <p:pic>
        <p:nvPicPr>
          <p:cNvPr id="23555" name="Picture 5" descr="http://www.theblaze.com/wp-content/uploads/2011/10/bible-r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57200" y="304800"/>
            <a:ext cx="8186738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一、上帝揭開末世結局的奧秘</a:t>
            </a:r>
          </a:p>
        </p:txBody>
      </p:sp>
      <p:pic>
        <p:nvPicPr>
          <p:cNvPr id="24579" name="Picture 7" descr="http://www.12net.gr/patmosparadise/images/G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5334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05600" y="46482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9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609600" y="990600"/>
            <a:ext cx="7848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「所看見的」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就是第一章約翰在拔摩海島所看見的人子異象</a:t>
            </a:r>
            <a:endParaRPr lang="en-US" altLang="zh-TW" sz="40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sz="40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「現在的事」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則是二至三章給予當時羅馬帝國時期的七間教會的信</a:t>
            </a:r>
            <a:endParaRPr lang="en-US" altLang="zh-TW" sz="40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sz="40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「將來的事」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則指第四章到結束所記載的奇妙異象</a:t>
            </a:r>
            <a:endParaRPr lang="en-US" sz="40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26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2.s3.envato.com/files/37538118/TV%20No%20Signal%20White%20Noise%20Transition%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7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4.bp.blogspot.com/-399z1LhXLF4/UT0Tl8W-J6I/AAAAAAAAAkI/khY7eHVs9Po/s1600/7_churches_revelation_s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81000" y="579438"/>
            <a:ext cx="8229600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二、抽絲剝繭探求末世的線索</a:t>
            </a:r>
          </a:p>
        </p:txBody>
      </p:sp>
    </p:spTree>
    <p:extLst>
      <p:ext uri="{BB962C8B-B14F-4D97-AF65-F5344CB8AC3E}">
        <p14:creationId xmlns:p14="http://schemas.microsoft.com/office/powerpoint/2010/main" val="286633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www.bryanchamberland.com/wp-content/uploads/2013/03/windows7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381000"/>
            <a:ext cx="3048000" cy="5908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七封信</a:t>
            </a:r>
            <a:endParaRPr lang="en-US" altLang="zh-TW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七個教會</a:t>
            </a:r>
            <a:endParaRPr lang="en-US" altLang="zh-TW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七靈</a:t>
            </a:r>
            <a:endParaRPr lang="en-US" altLang="zh-TW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七印</a:t>
            </a:r>
            <a:endParaRPr lang="en-US" altLang="zh-TW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七號</a:t>
            </a:r>
            <a:endParaRPr lang="en-US" altLang="zh-TW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七個喻象</a:t>
            </a:r>
            <a:endParaRPr lang="en-US" altLang="zh-TW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54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七碗</a:t>
            </a:r>
            <a:endParaRPr lang="en-US" sz="54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96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2" descr="http://rayhardee.com/wp-content/uploads/7-Churches-of-Asia-Revelation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r="3432" b="7886"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6019800"/>
            <a:ext cx="141605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老底嘉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572000"/>
            <a:ext cx="1825625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非拉驖非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276600"/>
            <a:ext cx="1004888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撒狄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590800"/>
            <a:ext cx="1825625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推雅推喇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1905000"/>
            <a:ext cx="141605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別迦摩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3962400"/>
            <a:ext cx="141605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士每拿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5334000"/>
            <a:ext cx="141605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以弗所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7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26697</TotalTime>
  <Words>233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3050</cp:revision>
  <dcterms:created xsi:type="dcterms:W3CDTF">2005-02-27T07:43:32Z</dcterms:created>
  <dcterms:modified xsi:type="dcterms:W3CDTF">2013-04-09T03:57:22Z</dcterms:modified>
</cp:coreProperties>
</file>