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479" r:id="rId2"/>
    <p:sldId id="492" r:id="rId3"/>
    <p:sldId id="493" r:id="rId4"/>
    <p:sldId id="480" r:id="rId5"/>
    <p:sldId id="466" r:id="rId6"/>
    <p:sldId id="497" r:id="rId7"/>
    <p:sldId id="470" r:id="rId8"/>
    <p:sldId id="489" r:id="rId9"/>
    <p:sldId id="487" r:id="rId10"/>
    <p:sldId id="491" r:id="rId11"/>
    <p:sldId id="485" r:id="rId12"/>
    <p:sldId id="494" r:id="rId13"/>
    <p:sldId id="495" r:id="rId14"/>
    <p:sldId id="496" r:id="rId15"/>
    <p:sldId id="490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A50021"/>
    <a:srgbClr val="692F03"/>
    <a:srgbClr val="F4EE00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41CA1-A5A9-431C-A865-CF55248BF5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5E540-D340-4573-9399-4BD17860EF17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成功認出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</dgm:t>
    </dgm:pt>
    <dgm:pt modelId="{9D07DDD6-04B1-4ED6-8B07-6201D4C1B404}" type="parTrans" cxnId="{2B13C917-4640-4C8B-8722-FF1715BD59EB}">
      <dgm:prSet/>
      <dgm:spPr/>
      <dgm:t>
        <a:bodyPr/>
        <a:lstStyle/>
        <a:p>
          <a:endParaRPr lang="en-US"/>
        </a:p>
      </dgm:t>
    </dgm:pt>
    <dgm:pt modelId="{2E61534E-0FE6-45E0-881E-14C2DB272C40}" type="sibTrans" cxnId="{2B13C917-4640-4C8B-8722-FF1715BD59EB}">
      <dgm:prSet/>
      <dgm:spPr/>
      <dgm:t>
        <a:bodyPr/>
        <a:lstStyle/>
        <a:p>
          <a:endParaRPr lang="en-US"/>
        </a:p>
      </dgm:t>
    </dgm:pt>
    <dgm:pt modelId="{322CDA0D-E7C8-4882-8985-13F7A611C4B1}">
      <dgm:prSet phldrT="[Text]" phldr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95351E0-F29A-407F-A33E-66A1F4E3F652}" type="parTrans" cxnId="{24A1DC0C-95E3-4EB8-B88D-0BE6F443FE4D}">
      <dgm:prSet/>
      <dgm:spPr/>
      <dgm:t>
        <a:bodyPr/>
        <a:lstStyle/>
        <a:p>
          <a:endParaRPr lang="en-US"/>
        </a:p>
      </dgm:t>
    </dgm:pt>
    <dgm:pt modelId="{EA56B18C-CBEA-45DC-84CF-039B60BC8DEB}" type="sibTrans" cxnId="{24A1DC0C-95E3-4EB8-B88D-0BE6F443FE4D}">
      <dgm:prSet/>
      <dgm:spPr/>
      <dgm:t>
        <a:bodyPr/>
        <a:lstStyle/>
        <a:p>
          <a:endParaRPr lang="en-US"/>
        </a:p>
      </dgm:t>
    </dgm:pt>
    <dgm:pt modelId="{953DC420-D0EF-4B2C-BE80-5345AE953E5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部分認出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</dgm:t>
    </dgm:pt>
    <dgm:pt modelId="{5C251CBE-D767-4423-9FD1-07DC8E794C76}" type="parTrans" cxnId="{A1BAC203-9A27-4942-B229-E3A8202A1D64}">
      <dgm:prSet/>
      <dgm:spPr/>
      <dgm:t>
        <a:bodyPr/>
        <a:lstStyle/>
        <a:p>
          <a:endParaRPr lang="en-US"/>
        </a:p>
      </dgm:t>
    </dgm:pt>
    <dgm:pt modelId="{609656D7-89C2-406A-9FDC-0A6471DAA5AE}" type="sibTrans" cxnId="{A1BAC203-9A27-4942-B229-E3A8202A1D64}">
      <dgm:prSet/>
      <dgm:spPr/>
      <dgm:t>
        <a:bodyPr/>
        <a:lstStyle/>
        <a:p>
          <a:endParaRPr lang="en-US"/>
        </a:p>
      </dgm:t>
    </dgm:pt>
    <dgm:pt modelId="{B3D49C96-98F8-435A-AAD9-C8E36C170BEF}">
      <dgm:prSet phldrT="[Text]" phldr="1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62183E2-C6BC-40F9-AE93-E86C17AD1558}" type="parTrans" cxnId="{9682E747-8BF0-4097-8725-132443F78EEA}">
      <dgm:prSet/>
      <dgm:spPr/>
      <dgm:t>
        <a:bodyPr/>
        <a:lstStyle/>
        <a:p>
          <a:endParaRPr lang="en-US"/>
        </a:p>
      </dgm:t>
    </dgm:pt>
    <dgm:pt modelId="{ED58F5A4-9A06-4966-A1FE-B8DE63E5EF32}" type="sibTrans" cxnId="{9682E747-8BF0-4097-8725-132443F78EEA}">
      <dgm:prSet/>
      <dgm:spPr/>
      <dgm:t>
        <a:bodyPr/>
        <a:lstStyle/>
        <a:p>
          <a:endParaRPr lang="en-US"/>
        </a:p>
      </dgm:t>
    </dgm:pt>
    <dgm:pt modelId="{6458BA8B-E524-4E68-94AC-784CF59AD7F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沒有認出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</dgm:t>
    </dgm:pt>
    <dgm:pt modelId="{261ACA84-A1C7-4E23-9E4F-CFE25930428B}" type="parTrans" cxnId="{56BD251A-4947-4938-BD26-C5D1FF6C5679}">
      <dgm:prSet/>
      <dgm:spPr/>
      <dgm:t>
        <a:bodyPr/>
        <a:lstStyle/>
        <a:p>
          <a:endParaRPr lang="en-US"/>
        </a:p>
      </dgm:t>
    </dgm:pt>
    <dgm:pt modelId="{270D595C-026B-4CBD-97C9-F18E9841BF77}" type="sibTrans" cxnId="{56BD251A-4947-4938-BD26-C5D1FF6C5679}">
      <dgm:prSet/>
      <dgm:spPr/>
      <dgm:t>
        <a:bodyPr/>
        <a:lstStyle/>
        <a:p>
          <a:endParaRPr lang="en-US"/>
        </a:p>
      </dgm:t>
    </dgm:pt>
    <dgm:pt modelId="{D28150F9-9590-4578-9A16-D5572D56A22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a succession of recognition</a:t>
          </a:r>
        </a:p>
      </dgm:t>
    </dgm:pt>
    <dgm:pt modelId="{8BF3AA93-6042-40E8-AAD2-0AA949D20530}" type="parTrans" cxnId="{8BA0A54B-D05B-4A95-9BEE-3C5A19E765BC}">
      <dgm:prSet/>
      <dgm:spPr/>
      <dgm:t>
        <a:bodyPr/>
        <a:lstStyle/>
        <a:p>
          <a:endParaRPr lang="en-US"/>
        </a:p>
      </dgm:t>
    </dgm:pt>
    <dgm:pt modelId="{7AF283D1-0531-433E-9CE6-191DBAD8FA97}" type="sibTrans" cxnId="{8BA0A54B-D05B-4A95-9BEE-3C5A19E765BC}">
      <dgm:prSet/>
      <dgm:spPr/>
      <dgm:t>
        <a:bodyPr/>
        <a:lstStyle/>
        <a:p>
          <a:endParaRPr lang="en-US"/>
        </a:p>
      </dgm:t>
    </dgm:pt>
    <dgm:pt modelId="{9B8B423F-A9AC-43D6-B059-4B8976EAF0F5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partial recognitions</a:t>
          </a:r>
        </a:p>
      </dgm:t>
    </dgm:pt>
    <dgm:pt modelId="{9F474B90-8C51-4675-8B0B-D662F06ED59F}" type="parTrans" cxnId="{7AB7D997-3DDD-4940-B33B-D3070B63BB6F}">
      <dgm:prSet/>
      <dgm:spPr/>
      <dgm:t>
        <a:bodyPr/>
        <a:lstStyle/>
        <a:p>
          <a:endParaRPr lang="en-US"/>
        </a:p>
      </dgm:t>
    </dgm:pt>
    <dgm:pt modelId="{B3315825-8A0E-426C-B539-D5420797F42A}" type="sibTrans" cxnId="{7AB7D997-3DDD-4940-B33B-D3070B63BB6F}">
      <dgm:prSet/>
      <dgm:spPr/>
      <dgm:t>
        <a:bodyPr/>
        <a:lstStyle/>
        <a:p>
          <a:endParaRPr lang="en-US"/>
        </a:p>
      </dgm:t>
    </dgm:pt>
    <dgm:pt modelId="{C21E4692-92F7-4D14-AB76-491F72DC9C3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failed efforts to recognize</a:t>
          </a:r>
        </a:p>
      </dgm:t>
    </dgm:pt>
    <dgm:pt modelId="{A5216366-DA30-441D-B272-6B142E4DCC08}" type="parTrans" cxnId="{C40D98EB-DB90-47C8-BC62-AAD3402074D1}">
      <dgm:prSet/>
      <dgm:spPr/>
      <dgm:t>
        <a:bodyPr/>
        <a:lstStyle/>
        <a:p>
          <a:endParaRPr lang="en-US"/>
        </a:p>
      </dgm:t>
    </dgm:pt>
    <dgm:pt modelId="{0EC81528-D18E-4ECA-9587-7CCA9E89CF37}" type="sibTrans" cxnId="{C40D98EB-DB90-47C8-BC62-AAD3402074D1}">
      <dgm:prSet/>
      <dgm:spPr/>
      <dgm:t>
        <a:bodyPr/>
        <a:lstStyle/>
        <a:p>
          <a:endParaRPr lang="en-US"/>
        </a:p>
      </dgm:t>
    </dgm:pt>
    <dgm:pt modelId="{3A13B7D0-FE42-43F5-B71D-3833E0BF9E72}">
      <dgm:prSet phldrT="[Text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6514AF6-F027-4470-BE03-E52CED811907}" type="sibTrans" cxnId="{5899812C-FFB1-4CF3-BB62-A8FCBB8536CF}">
      <dgm:prSet/>
      <dgm:spPr/>
      <dgm:t>
        <a:bodyPr/>
        <a:lstStyle/>
        <a:p>
          <a:endParaRPr lang="en-US"/>
        </a:p>
      </dgm:t>
    </dgm:pt>
    <dgm:pt modelId="{4F79A351-BC38-4CAB-94AD-00FC57A3D017}" type="parTrans" cxnId="{5899812C-FFB1-4CF3-BB62-A8FCBB8536CF}">
      <dgm:prSet/>
      <dgm:spPr/>
      <dgm:t>
        <a:bodyPr/>
        <a:lstStyle/>
        <a:p>
          <a:endParaRPr lang="en-US"/>
        </a:p>
      </dgm:t>
    </dgm:pt>
    <dgm:pt modelId="{43642208-B40B-4ED9-87A6-737579071BC9}" type="pres">
      <dgm:prSet presAssocID="{64741CA1-A5A9-431C-A865-CF55248BF5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48FF0-1F41-44C9-B191-47C523555ADB}" type="pres">
      <dgm:prSet presAssocID="{3A13B7D0-FE42-43F5-B71D-3833E0BF9E72}" presName="composite" presStyleCnt="0"/>
      <dgm:spPr/>
    </dgm:pt>
    <dgm:pt modelId="{F027E468-F167-475E-8E0F-106AA4031785}" type="pres">
      <dgm:prSet presAssocID="{3A13B7D0-FE42-43F5-B71D-3833E0BF9E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03DF-45F4-4AA0-84E9-FF8F174D8793}" type="pres">
      <dgm:prSet presAssocID="{3A13B7D0-FE42-43F5-B71D-3833E0BF9E72}" presName="descendantText" presStyleLbl="alignAcc1" presStyleIdx="0" presStyleCnt="3" custScaleY="120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9904-75CB-4230-BC29-AD9667F2AD68}" type="pres">
      <dgm:prSet presAssocID="{E6514AF6-F027-4470-BE03-E52CED811907}" presName="sp" presStyleCnt="0"/>
      <dgm:spPr/>
    </dgm:pt>
    <dgm:pt modelId="{18267907-F0CD-4589-9A50-B83FA47D5178}" type="pres">
      <dgm:prSet presAssocID="{322CDA0D-E7C8-4882-8985-13F7A611C4B1}" presName="composite" presStyleCnt="0"/>
      <dgm:spPr/>
    </dgm:pt>
    <dgm:pt modelId="{F2680A22-CD98-449B-AF73-31BDE40A4BC2}" type="pres">
      <dgm:prSet presAssocID="{322CDA0D-E7C8-4882-8985-13F7A611C4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16A33-C927-4609-8034-2EA8F5741302}" type="pres">
      <dgm:prSet presAssocID="{322CDA0D-E7C8-4882-8985-13F7A611C4B1}" presName="descendantText" presStyleLbl="alignAcc1" presStyleIdx="1" presStyleCnt="3" custScaleY="12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4C005-CD38-4A18-8499-C2A159E9A4A8}" type="pres">
      <dgm:prSet presAssocID="{EA56B18C-CBEA-45DC-84CF-039B60BC8DEB}" presName="sp" presStyleCnt="0"/>
      <dgm:spPr/>
    </dgm:pt>
    <dgm:pt modelId="{3A4A6C55-F800-452B-98E3-5ADEC05D592B}" type="pres">
      <dgm:prSet presAssocID="{B3D49C96-98F8-435A-AAD9-C8E36C170BEF}" presName="composite" presStyleCnt="0"/>
      <dgm:spPr/>
    </dgm:pt>
    <dgm:pt modelId="{4C6D4B5F-9CDD-432B-8CA2-A029DCB71435}" type="pres">
      <dgm:prSet presAssocID="{B3D49C96-98F8-435A-AAD9-C8E36C170B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0927-7D8F-4BDF-A6B4-7AC42BCA6540}" type="pres">
      <dgm:prSet presAssocID="{B3D49C96-98F8-435A-AAD9-C8E36C170BEF}" presName="descendantText" presStyleLbl="alignAcc1" presStyleIdx="2" presStyleCnt="3" custScaleY="122071" custLinFactNeighborX="0" custLinFactNeighborY="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FCF72-399C-46FA-B914-474D3BB4139F}" type="presOf" srcId="{9B8B423F-A9AC-43D6-B059-4B8976EAF0F5}" destId="{4FA16A33-C927-4609-8034-2EA8F5741302}" srcOrd="0" destOrd="1" presId="urn:microsoft.com/office/officeart/2005/8/layout/chevron2"/>
    <dgm:cxn modelId="{2290E00F-C289-4D63-B7D9-FDFB8F820924}" type="presOf" srcId="{953DC420-D0EF-4B2C-BE80-5345AE953E51}" destId="{4FA16A33-C927-4609-8034-2EA8F5741302}" srcOrd="0" destOrd="0" presId="urn:microsoft.com/office/officeart/2005/8/layout/chevron2"/>
    <dgm:cxn modelId="{9682E747-8BF0-4097-8725-132443F78EEA}" srcId="{64741CA1-A5A9-431C-A865-CF55248BF51F}" destId="{B3D49C96-98F8-435A-AAD9-C8E36C170BEF}" srcOrd="2" destOrd="0" parTransId="{362183E2-C6BC-40F9-AE93-E86C17AD1558}" sibTransId="{ED58F5A4-9A06-4966-A1FE-B8DE63E5EF32}"/>
    <dgm:cxn modelId="{8BA0A54B-D05B-4A95-9BEE-3C5A19E765BC}" srcId="{3A13B7D0-FE42-43F5-B71D-3833E0BF9E72}" destId="{D28150F9-9590-4578-9A16-D5572D56A22C}" srcOrd="1" destOrd="0" parTransId="{8BF3AA93-6042-40E8-AAD2-0AA949D20530}" sibTransId="{7AF283D1-0531-433E-9CE6-191DBAD8FA97}"/>
    <dgm:cxn modelId="{C40D98EB-DB90-47C8-BC62-AAD3402074D1}" srcId="{B3D49C96-98F8-435A-AAD9-C8E36C170BEF}" destId="{C21E4692-92F7-4D14-AB76-491F72DC9C3F}" srcOrd="1" destOrd="0" parTransId="{A5216366-DA30-441D-B272-6B142E4DCC08}" sibTransId="{0EC81528-D18E-4ECA-9587-7CCA9E89CF37}"/>
    <dgm:cxn modelId="{62F7A42C-BEF3-4129-BDF0-9FAAFB63108F}" type="presOf" srcId="{322CDA0D-E7C8-4882-8985-13F7A611C4B1}" destId="{F2680A22-CD98-449B-AF73-31BDE40A4BC2}" srcOrd="0" destOrd="0" presId="urn:microsoft.com/office/officeart/2005/8/layout/chevron2"/>
    <dgm:cxn modelId="{A361D43C-4801-4035-8F3D-2489E5CAF43D}" type="presOf" srcId="{6458BA8B-E524-4E68-94AC-784CF59AD7FB}" destId="{F3430927-7D8F-4BDF-A6B4-7AC42BCA6540}" srcOrd="0" destOrd="0" presId="urn:microsoft.com/office/officeart/2005/8/layout/chevron2"/>
    <dgm:cxn modelId="{E67C9E7B-6D03-4F45-B022-94437EF2A427}" type="presOf" srcId="{3A13B7D0-FE42-43F5-B71D-3833E0BF9E72}" destId="{F027E468-F167-475E-8E0F-106AA4031785}" srcOrd="0" destOrd="0" presId="urn:microsoft.com/office/officeart/2005/8/layout/chevron2"/>
    <dgm:cxn modelId="{4297293C-8EDF-454A-A044-F57836749265}" type="presOf" srcId="{D28150F9-9590-4578-9A16-D5572D56A22C}" destId="{731F03DF-45F4-4AA0-84E9-FF8F174D8793}" srcOrd="0" destOrd="1" presId="urn:microsoft.com/office/officeart/2005/8/layout/chevron2"/>
    <dgm:cxn modelId="{24A1DC0C-95E3-4EB8-B88D-0BE6F443FE4D}" srcId="{64741CA1-A5A9-431C-A865-CF55248BF51F}" destId="{322CDA0D-E7C8-4882-8985-13F7A611C4B1}" srcOrd="1" destOrd="0" parTransId="{F95351E0-F29A-407F-A33E-66A1F4E3F652}" sibTransId="{EA56B18C-CBEA-45DC-84CF-039B60BC8DEB}"/>
    <dgm:cxn modelId="{1B34406E-F61A-47A8-B7DC-877098170AC9}" type="presOf" srcId="{64741CA1-A5A9-431C-A865-CF55248BF51F}" destId="{43642208-B40B-4ED9-87A6-737579071BC9}" srcOrd="0" destOrd="0" presId="urn:microsoft.com/office/officeart/2005/8/layout/chevron2"/>
    <dgm:cxn modelId="{A1BAC203-9A27-4942-B229-E3A8202A1D64}" srcId="{322CDA0D-E7C8-4882-8985-13F7A611C4B1}" destId="{953DC420-D0EF-4B2C-BE80-5345AE953E51}" srcOrd="0" destOrd="0" parTransId="{5C251CBE-D767-4423-9FD1-07DC8E794C76}" sibTransId="{609656D7-89C2-406A-9FDC-0A6471DAA5AE}"/>
    <dgm:cxn modelId="{C6B4DB4B-E001-4067-B3FB-F2F0447E4726}" type="presOf" srcId="{C21E4692-92F7-4D14-AB76-491F72DC9C3F}" destId="{F3430927-7D8F-4BDF-A6B4-7AC42BCA6540}" srcOrd="0" destOrd="1" presId="urn:microsoft.com/office/officeart/2005/8/layout/chevron2"/>
    <dgm:cxn modelId="{56BD251A-4947-4938-BD26-C5D1FF6C5679}" srcId="{B3D49C96-98F8-435A-AAD9-C8E36C170BEF}" destId="{6458BA8B-E524-4E68-94AC-784CF59AD7FB}" srcOrd="0" destOrd="0" parTransId="{261ACA84-A1C7-4E23-9E4F-CFE25930428B}" sibTransId="{270D595C-026B-4CBD-97C9-F18E9841BF77}"/>
    <dgm:cxn modelId="{146C39AD-EB4B-4254-990E-96ADE16C6C25}" type="presOf" srcId="{39F5E540-D340-4573-9399-4BD17860EF17}" destId="{731F03DF-45F4-4AA0-84E9-FF8F174D8793}" srcOrd="0" destOrd="0" presId="urn:microsoft.com/office/officeart/2005/8/layout/chevron2"/>
    <dgm:cxn modelId="{7AB7D997-3DDD-4940-B33B-D3070B63BB6F}" srcId="{322CDA0D-E7C8-4882-8985-13F7A611C4B1}" destId="{9B8B423F-A9AC-43D6-B059-4B8976EAF0F5}" srcOrd="1" destOrd="0" parTransId="{9F474B90-8C51-4675-8B0B-D662F06ED59F}" sibTransId="{B3315825-8A0E-426C-B539-D5420797F42A}"/>
    <dgm:cxn modelId="{C08C08D2-21E5-4BC8-9984-F2347C7A355B}" type="presOf" srcId="{B3D49C96-98F8-435A-AAD9-C8E36C170BEF}" destId="{4C6D4B5F-9CDD-432B-8CA2-A029DCB71435}" srcOrd="0" destOrd="0" presId="urn:microsoft.com/office/officeart/2005/8/layout/chevron2"/>
    <dgm:cxn modelId="{5899812C-FFB1-4CF3-BB62-A8FCBB8536CF}" srcId="{64741CA1-A5A9-431C-A865-CF55248BF51F}" destId="{3A13B7D0-FE42-43F5-B71D-3833E0BF9E72}" srcOrd="0" destOrd="0" parTransId="{4F79A351-BC38-4CAB-94AD-00FC57A3D017}" sibTransId="{E6514AF6-F027-4470-BE03-E52CED811907}"/>
    <dgm:cxn modelId="{2B13C917-4640-4C8B-8722-FF1715BD59EB}" srcId="{3A13B7D0-FE42-43F5-B71D-3833E0BF9E72}" destId="{39F5E540-D340-4573-9399-4BD17860EF17}" srcOrd="0" destOrd="0" parTransId="{9D07DDD6-04B1-4ED6-8B07-6201D4C1B404}" sibTransId="{2E61534E-0FE6-45E0-881E-14C2DB272C40}"/>
    <dgm:cxn modelId="{E8793D00-77EB-4B56-A067-5143F9C414EB}" type="presParOf" srcId="{43642208-B40B-4ED9-87A6-737579071BC9}" destId="{48348FF0-1F41-44C9-B191-47C523555ADB}" srcOrd="0" destOrd="0" presId="urn:microsoft.com/office/officeart/2005/8/layout/chevron2"/>
    <dgm:cxn modelId="{B9D797ED-73A5-45A0-B463-1D80B7CC1D52}" type="presParOf" srcId="{48348FF0-1F41-44C9-B191-47C523555ADB}" destId="{F027E468-F167-475E-8E0F-106AA4031785}" srcOrd="0" destOrd="0" presId="urn:microsoft.com/office/officeart/2005/8/layout/chevron2"/>
    <dgm:cxn modelId="{3FD14711-C925-46FE-9E8E-413ABF9997C1}" type="presParOf" srcId="{48348FF0-1F41-44C9-B191-47C523555ADB}" destId="{731F03DF-45F4-4AA0-84E9-FF8F174D8793}" srcOrd="1" destOrd="0" presId="urn:microsoft.com/office/officeart/2005/8/layout/chevron2"/>
    <dgm:cxn modelId="{27AB243B-2371-4FA5-9AD0-EC3B960D8D54}" type="presParOf" srcId="{43642208-B40B-4ED9-87A6-737579071BC9}" destId="{7CC99904-75CB-4230-BC29-AD9667F2AD68}" srcOrd="1" destOrd="0" presId="urn:microsoft.com/office/officeart/2005/8/layout/chevron2"/>
    <dgm:cxn modelId="{75ACBE9B-B389-46A0-8940-2D60BD654C72}" type="presParOf" srcId="{43642208-B40B-4ED9-87A6-737579071BC9}" destId="{18267907-F0CD-4589-9A50-B83FA47D5178}" srcOrd="2" destOrd="0" presId="urn:microsoft.com/office/officeart/2005/8/layout/chevron2"/>
    <dgm:cxn modelId="{BF1D2F42-EC5B-4365-8EBE-71A4FCC8E0F0}" type="presParOf" srcId="{18267907-F0CD-4589-9A50-B83FA47D5178}" destId="{F2680A22-CD98-449B-AF73-31BDE40A4BC2}" srcOrd="0" destOrd="0" presId="urn:microsoft.com/office/officeart/2005/8/layout/chevron2"/>
    <dgm:cxn modelId="{01385B50-7D93-4539-962D-1C86C6B40080}" type="presParOf" srcId="{18267907-F0CD-4589-9A50-B83FA47D5178}" destId="{4FA16A33-C927-4609-8034-2EA8F5741302}" srcOrd="1" destOrd="0" presId="urn:microsoft.com/office/officeart/2005/8/layout/chevron2"/>
    <dgm:cxn modelId="{AB58152A-2E14-443A-A8A6-64750F5FDCE9}" type="presParOf" srcId="{43642208-B40B-4ED9-87A6-737579071BC9}" destId="{5FC4C005-CD38-4A18-8499-C2A159E9A4A8}" srcOrd="3" destOrd="0" presId="urn:microsoft.com/office/officeart/2005/8/layout/chevron2"/>
    <dgm:cxn modelId="{2B8855FA-78AD-4955-90C4-B710A3E07F73}" type="presParOf" srcId="{43642208-B40B-4ED9-87A6-737579071BC9}" destId="{3A4A6C55-F800-452B-98E3-5ADEC05D592B}" srcOrd="4" destOrd="0" presId="urn:microsoft.com/office/officeart/2005/8/layout/chevron2"/>
    <dgm:cxn modelId="{1B5003D9-EDC6-43A3-BD81-A6888732F92E}" type="presParOf" srcId="{3A4A6C55-F800-452B-98E3-5ADEC05D592B}" destId="{4C6D4B5F-9CDD-432B-8CA2-A029DCB71435}" srcOrd="0" destOrd="0" presId="urn:microsoft.com/office/officeart/2005/8/layout/chevron2"/>
    <dgm:cxn modelId="{C111F315-C15C-4902-8EF1-61A4BF2BFAA8}" type="presParOf" srcId="{3A4A6C55-F800-452B-98E3-5ADEC05D592B}" destId="{F3430927-7D8F-4BDF-A6B4-7AC42BCA65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7E468-F167-475E-8E0F-106AA4031785}">
      <dsp:nvSpPr>
        <dsp:cNvPr id="0" name=""/>
        <dsp:cNvSpPr/>
      </dsp:nvSpPr>
      <dsp:spPr>
        <a:xfrm rot="5400000">
          <a:off x="-257057" y="381416"/>
          <a:ext cx="1713717" cy="119960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1" y="724159"/>
        <a:ext cx="1199602" cy="514115"/>
      </dsp:txXfrm>
    </dsp:sp>
    <dsp:sp modelId="{731F03DF-45F4-4AA0-84E9-FF8F174D8793}">
      <dsp:nvSpPr>
        <dsp:cNvPr id="0" name=""/>
        <dsp:cNvSpPr/>
      </dsp:nvSpPr>
      <dsp:spPr>
        <a:xfrm rot="5400000">
          <a:off x="4270195" y="-3062282"/>
          <a:ext cx="1346012" cy="7487197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成功認出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  <a:p>
          <a:pPr marL="285750" lvl="1" indent="-285750" algn="l" defTabSz="19558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a succession of recognition</a:t>
          </a:r>
        </a:p>
      </dsp:txBody>
      <dsp:txXfrm rot="-5400000">
        <a:off x="1199603" y="74017"/>
        <a:ext cx="7421490" cy="1214598"/>
      </dsp:txXfrm>
    </dsp:sp>
    <dsp:sp modelId="{F2680A22-CD98-449B-AF73-31BDE40A4BC2}">
      <dsp:nvSpPr>
        <dsp:cNvPr id="0" name=""/>
        <dsp:cNvSpPr/>
      </dsp:nvSpPr>
      <dsp:spPr>
        <a:xfrm rot="5400000">
          <a:off x="-257057" y="2057151"/>
          <a:ext cx="1713717" cy="119960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1" y="2399894"/>
        <a:ext cx="1199602" cy="514115"/>
      </dsp:txXfrm>
    </dsp:sp>
    <dsp:sp modelId="{4FA16A33-C927-4609-8034-2EA8F5741302}">
      <dsp:nvSpPr>
        <dsp:cNvPr id="0" name=""/>
        <dsp:cNvSpPr/>
      </dsp:nvSpPr>
      <dsp:spPr>
        <a:xfrm rot="5400000">
          <a:off x="4247059" y="-1386546"/>
          <a:ext cx="1392284" cy="74871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部分認出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partial recognitions</a:t>
          </a:r>
        </a:p>
      </dsp:txBody>
      <dsp:txXfrm rot="-5400000">
        <a:off x="1199603" y="1728876"/>
        <a:ext cx="7419231" cy="1256352"/>
      </dsp:txXfrm>
    </dsp:sp>
    <dsp:sp modelId="{4C6D4B5F-9CDD-432B-8CA2-A029DCB71435}">
      <dsp:nvSpPr>
        <dsp:cNvPr id="0" name=""/>
        <dsp:cNvSpPr/>
      </dsp:nvSpPr>
      <dsp:spPr>
        <a:xfrm rot="5400000">
          <a:off x="-257057" y="3716629"/>
          <a:ext cx="1713717" cy="119960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1" y="4059372"/>
        <a:ext cx="1199602" cy="514115"/>
      </dsp:txXfrm>
    </dsp:sp>
    <dsp:sp modelId="{F3430927-7D8F-4BDF-A6B4-7AC42BCA6540}">
      <dsp:nvSpPr>
        <dsp:cNvPr id="0" name=""/>
        <dsp:cNvSpPr/>
      </dsp:nvSpPr>
      <dsp:spPr>
        <a:xfrm rot="5400000">
          <a:off x="4263316" y="282143"/>
          <a:ext cx="1359769" cy="748719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沒有認出</a:t>
          </a:r>
          <a:endParaRPr lang="en-US" altLang="en-US" sz="4400" b="1" kern="1200" dirty="0" smtClean="0">
            <a:solidFill>
              <a:schemeClr val="dk1"/>
            </a:solidFill>
            <a:latin typeface="Calibri" pitchFamily="34" charset="0"/>
            <a:ea typeface="AR Maokai Bold Big5" pitchFamily="49" charset="-120"/>
            <a:cs typeface="+mn-cs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4400" b="1" kern="1200" dirty="0" smtClean="0">
              <a:solidFill>
                <a:schemeClr val="dk1"/>
              </a:solidFill>
              <a:latin typeface="Calibri" pitchFamily="34" charset="0"/>
              <a:ea typeface="AR Maokai Bold Big5" pitchFamily="49" charset="-120"/>
              <a:cs typeface="+mn-cs"/>
            </a:rPr>
            <a:t>failed efforts to recognize</a:t>
          </a:r>
        </a:p>
      </dsp:txBody>
      <dsp:txXfrm rot="-5400000">
        <a:off x="1199602" y="3412235"/>
        <a:ext cx="7420819" cy="1227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797CAB-D8E2-4C44-B94D-E08CAD234A3F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73A4D0-4299-4A60-B5BD-82B54090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6F1A2E-D23E-4A5E-AB0C-2BCD114F80BD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C81622-4A4C-4208-B294-C325993B3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F2057-4DB5-4E14-BD07-2FED85230558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18061-74F6-46AB-8585-03F60549F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131-1869-403C-8B38-730DA44766A3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8FF0-EB39-43C8-9533-D466836E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5B4-8C6D-458E-93CA-3E39094DA873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6E27-6DB6-4213-AFC0-999515D5C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16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7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9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1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1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9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6615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16CE2-8133-4D28-B048-C7355B0ABD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23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8866F-0AEC-4142-ADB9-8E0BC19A6A80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74550-839E-47F4-91AF-60D3E84AF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CB18-F632-43FA-BF25-AC54F7FE4A87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739C-B09A-4244-9F59-7541F70FE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350F6-F935-4824-A5EE-4441F4832EAF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BFE05B-6527-4725-99E8-8B82FEBB5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00A1-D008-434D-A20C-006B6078E8B9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4D9C-B89F-4E97-8CFD-8594C03AA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9C64E-DF7E-4C55-B38A-FEED0F914F75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B6FBB-7BE7-4F0B-B62D-362096E3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56A2C-8588-4673-877A-488D6B1CE281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EA3FF3-87EA-45DC-9B26-E2B38578D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9DADE-A279-475C-B223-11F1534F63CC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88DE3-EBE4-4C3B-9E91-25E99EBF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91E918B-82BE-4F9E-A626-172A3E36DE34}" type="datetimeFigureOut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E9AD446-124A-424F-8445-FA6DBC23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  <p:sldLayoutId id="2147486568" r:id="rId14"/>
    <p:sldLayoutId id="2147486569" r:id="rId15"/>
    <p:sldLayoutId id="2147486570" r:id="rId16"/>
    <p:sldLayoutId id="2147486571" r:id="rId17"/>
    <p:sldLayoutId id="2147486572" r:id="rId18"/>
    <p:sldLayoutId id="214748657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ww.blog-tutorials.com/wp-content/uploads/2012/07/the-meaning-of-follow-dhamm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2209800"/>
            <a:ext cx="5943600" cy="14462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你跟從我吧！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743200" y="3810000"/>
            <a:ext cx="287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約翰福音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21:1-19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ylovelyplanet.com/Asia/Israel/07_Church_of_the_Primacy_of_St_Peter/slides/Israel_135_Church_of_the_Primacy_of_St_P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16088"/>
            <a:ext cx="74676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約翰的兒子西門，你愛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 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agapao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無條件的愛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 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我比這些更深麼？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621088"/>
            <a:ext cx="74676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主阿，是的，你知道我愛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 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 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你！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26088"/>
            <a:ext cx="5032375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你餵養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bosko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我的小羊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"/>
            <a:ext cx="27495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第一次對話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16088"/>
            <a:ext cx="74676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約翰的兒子西門，你愛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agapao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無條件的愛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我麼？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621088"/>
            <a:ext cx="74676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主阿，是的，你知道我愛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 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 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你！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26088"/>
            <a:ext cx="560546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/>
              <a:t>你牧養</a:t>
            </a:r>
            <a:r>
              <a:rPr lang="zh-TW" altLang="en-US" sz="3600" dirty="0"/>
              <a:t>（</a:t>
            </a:r>
            <a:r>
              <a:rPr lang="en-US" sz="3600" dirty="0" err="1"/>
              <a:t>poimainō</a:t>
            </a:r>
            <a:r>
              <a:rPr lang="zh-TW" altLang="en-US" sz="3600" dirty="0"/>
              <a:t>）</a:t>
            </a:r>
            <a:r>
              <a:rPr lang="zh-TW" altLang="en-US" sz="3600" b="1" dirty="0"/>
              <a:t>我的羊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"/>
            <a:ext cx="27495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第二次對話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16088"/>
            <a:ext cx="74676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約翰的兒子西門，你愛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我麼？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621088"/>
            <a:ext cx="74676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主阿，是的，你知道我愛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 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 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你！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26088"/>
            <a:ext cx="457041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你餵養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bosko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我的羊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"/>
            <a:ext cx="27495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第三次對話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19200"/>
            <a:ext cx="86106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agapao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無條件的愛 </a:t>
            </a:r>
            <a:r>
              <a:rPr lang="en-US" altLang="zh-TW" sz="3600" b="1" dirty="0" err="1">
                <a:latin typeface="AR Kaiti Medium Big5" pitchFamily="49" charset="-120"/>
                <a:ea typeface="AR Kaiti Medium Big5" pitchFamily="49" charset="-120"/>
              </a:rPr>
              <a:t>v.s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. 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86106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agapao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無條件的愛 </a:t>
            </a:r>
            <a:r>
              <a:rPr lang="en-US" altLang="zh-TW" sz="3600" b="1" dirty="0" err="1">
                <a:latin typeface="AR Kaiti Medium Big5" pitchFamily="49" charset="-120"/>
                <a:ea typeface="AR Kaiti Medium Big5" pitchFamily="49" charset="-120"/>
              </a:rPr>
              <a:t>v.s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. 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267200"/>
            <a:ext cx="86106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   </a:t>
            </a:r>
            <a:r>
              <a:rPr lang="en-US" altLang="zh-TW" sz="3600" b="1" dirty="0" err="1">
                <a:latin typeface="AR Kaiti Medium Big5" pitchFamily="49" charset="-120"/>
                <a:ea typeface="AR Kaiti Medium Big5" pitchFamily="49" charset="-120"/>
              </a:rPr>
              <a:t>v.s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. 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phileo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友誼的愛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baomonthly.com/ebao/e0901/Ts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3276600" cy="45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828800" y="5562600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蔡蘇娟</a:t>
            </a:r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1748" name="Picture 4" descr="http://img.pcstore.com.tw/%7Eprod/M06515997_big.jpg"/>
          <p:cNvPicPr>
            <a:picLocks noChangeAspect="1" noChangeArrowheads="1"/>
          </p:cNvPicPr>
          <p:nvPr/>
        </p:nvPicPr>
        <p:blipFill>
          <a:blip r:embed="rId3" cstate="print"/>
          <a:srcRect l="15094" r="15094"/>
          <a:stretch>
            <a:fillRect/>
          </a:stretch>
        </p:blipFill>
        <p:spPr bwMode="auto">
          <a:xfrm>
            <a:off x="4800600" y="762000"/>
            <a:ext cx="3352800" cy="480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513715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b="1" dirty="0">
                <a:latin typeface="Calibri" pitchFamily="34" charset="0"/>
                <a:ea typeface="AR Maokai Bold Big5" pitchFamily="49" charset="-120"/>
              </a:rPr>
              <a:t>認出 </a:t>
            </a:r>
            <a:r>
              <a:rPr lang="en-US" altLang="zh-TW" sz="5400" b="1" dirty="0">
                <a:latin typeface="Calibri" pitchFamily="34" charset="0"/>
                <a:ea typeface="AR Maokai Bold Big5" pitchFamily="49" charset="-120"/>
              </a:rPr>
              <a:t>R</a:t>
            </a:r>
            <a:r>
              <a:rPr lang="en-US" sz="5400" b="1" dirty="0">
                <a:latin typeface="Calibri" pitchFamily="34" charset="0"/>
                <a:ea typeface="AR Maokai Bold Big5" pitchFamily="49" charset="-120"/>
              </a:rPr>
              <a:t>ecognition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447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ic.pimg.tw/amenra0131/1326684347-439489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5257800"/>
            <a:ext cx="7772400" cy="1200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「你因為看見了我才信，那沒有看見就信的有福了」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924800" cy="17541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論到從起初原有的生命之道、就是我們所聽見所看見、親眼看過、親手摸過的。            （約翰壹書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1:1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124200"/>
            <a:ext cx="7924800" cy="28622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耶穌在門徒面前、另外行了許多神蹟、沒有記在這書上。但記這些事，要叫你們信耶穌是基督，是神的兒子，並且叫你們信了他，就可以因他的名得生命。        （</a:t>
            </a: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約翰福音</a:t>
            </a:r>
            <a:r>
              <a:rPr lang="en-US" sz="3600" dirty="0">
                <a:latin typeface="AR Kaiti Medium Big5" pitchFamily="49" charset="-120"/>
                <a:ea typeface="AR Kaiti Medium Big5" pitchFamily="49" charset="-120"/>
              </a:rPr>
              <a:t>20:30-31</a:t>
            </a: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81000" y="381000"/>
            <a:ext cx="634047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當陷入靈性低潮時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1292225"/>
            <a:ext cx="8763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21:1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這些事以後，耶穌在提比哩亞海邊，又向門徒顯現。他怎樣顯現記在下面。</a:t>
            </a:r>
            <a:r>
              <a:rPr lang="en-US" altLang="zh-TW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21:2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有西門彼得和稱為低土馬的多馬，並加利利的迦拿人拿但業，還有西庇太的兩個兒子，又有兩個門徒，都在一處。</a:t>
            </a:r>
            <a:r>
              <a:rPr lang="en-US" altLang="zh-TW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21:3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西門彼得對他們說，我打魚去。他們說，我們也和你同去。他們就出去，上了船，那一夜並沒有打著甚麼。</a:t>
            </a:r>
            <a:r>
              <a:rPr lang="en-US" altLang="zh-TW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21:4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天將亮的時候，耶穌站在岸上，門徒卻不知道是耶穌。</a:t>
            </a:r>
            <a:r>
              <a:rPr lang="en-US" altLang="zh-TW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21:5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耶穌就對他們說，小子，你們有喫的沒有？他們回答說，沒有。</a:t>
            </a:r>
            <a:r>
              <a:rPr lang="en-US" altLang="zh-TW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21:6 </a:t>
            </a:r>
            <a:r>
              <a:rPr lang="zh-TW" altLang="en-US" sz="30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耶穌說，你們把網撒在船的右邊，就必得著。他們便撒下網去，竟拉不上來了，因為魚甚多。</a:t>
            </a:r>
            <a:endParaRPr lang="zh-TW" altLang="en-US" sz="30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0.gstatic.com/images?q=tbn:ANd9GcRiNn98IuqaGfC5V1wZx9OjecWqcTSL1MSVZ7EuHovkSc6fpg6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jesustrail.com/images/wm/3.jpg"/>
          <p:cNvPicPr>
            <a:picLocks noChangeAspect="1" noChangeArrowheads="1"/>
          </p:cNvPicPr>
          <p:nvPr/>
        </p:nvPicPr>
        <p:blipFill>
          <a:blip r:embed="rId2"/>
          <a:srcRect r="3331" b="777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381000"/>
            <a:ext cx="44958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主接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納不完 </a:t>
            </a:r>
            <a:r>
              <a:rPr lang="en-US" altLang="zh-TW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	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全的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1219200"/>
            <a:ext cx="7620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0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「認識」</a:t>
            </a:r>
            <a:endParaRPr lang="en-US" altLang="zh-TW" sz="40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你要認識神，就得平安，福氣也必臨到你。（約伯記</a:t>
            </a:r>
            <a:r>
              <a:rPr lang="en-US" sz="4000" b="1">
                <a:latin typeface="AR Kaiti Medium Big5" pitchFamily="49" charset="-120"/>
                <a:ea typeface="AR Kaiti Medium Big5" pitchFamily="49" charset="-120"/>
              </a:rPr>
              <a:t>22:21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4462463"/>
            <a:ext cx="7467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0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「遵行」</a:t>
            </a:r>
            <a:endParaRPr lang="en-US" sz="40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你們要謹守遵行我的誡命，我是耶和華。（利未記</a:t>
            </a:r>
            <a:r>
              <a:rPr lang="en-US" sz="4000" b="1">
                <a:latin typeface="AR Kaiti Medium Big5" pitchFamily="49" charset="-120"/>
                <a:ea typeface="AR Kaiti Medium Big5" pitchFamily="49" charset="-120"/>
              </a:rPr>
              <a:t>22:31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2770" name="Picture 2" descr="http://christianresource.hypermart.net/christianresource/peter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24263"/>
            <a:ext cx="16113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0.tqn.com/d/atheism/1/0/C/1/3/Saint-John-Apostle-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1257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2800" y="304800"/>
            <a:ext cx="90328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Kaiti Medium Big5" pitchFamily="49" charset="-120"/>
                <a:ea typeface="AR Kaiti Medium Big5" pitchFamily="49" charset="-120"/>
              </a:rPr>
              <a:t>約翰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386263"/>
            <a:ext cx="903288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Kaiti Medium Big5" pitchFamily="49" charset="-120"/>
                <a:ea typeface="AR Kaiti Medium Big5" pitchFamily="49" charset="-120"/>
              </a:rPr>
              <a:t>彼得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atherlinh.com/images/linh/peter_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381000"/>
            <a:ext cx="6477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重新認識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主的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呼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召</a:t>
            </a:r>
            <a:r>
              <a:rPr lang="en-US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</a:t>
            </a:r>
            <a:endParaRPr lang="zh-TW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791200"/>
            <a:ext cx="2492375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Bold Big5" pitchFamily="49" charset="-120"/>
                <a:ea typeface="AR Maokai Bold Big5" pitchFamily="49" charset="-120"/>
              </a:rPr>
              <a:t>彼得受召堂</a:t>
            </a:r>
            <a:endParaRPr lang="en-US" sz="3600" dirty="0">
              <a:latin typeface="AR Maokai Bold Big5" pitchFamily="49" charset="-120"/>
              <a:ea typeface="AR Maoka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13500</TotalTime>
  <Words>707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Maokai Bold Big5</vt:lpstr>
      <vt:lpstr>AR Kaiti Medium Big5</vt:lpstr>
      <vt:lpstr>Times New Roman</vt:lpstr>
      <vt:lpstr>Microsoft JhengHei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852</cp:revision>
  <dcterms:created xsi:type="dcterms:W3CDTF">2010-02-20T00:55:59Z</dcterms:created>
  <dcterms:modified xsi:type="dcterms:W3CDTF">2013-04-14T14:56:24Z</dcterms:modified>
</cp:coreProperties>
</file>