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handoutMasterIdLst>
    <p:handoutMasterId r:id="rId20"/>
  </p:handoutMasterIdLst>
  <p:sldIdLst>
    <p:sldId id="479" r:id="rId2"/>
    <p:sldId id="492" r:id="rId3"/>
    <p:sldId id="493" r:id="rId4"/>
    <p:sldId id="480" r:id="rId5"/>
    <p:sldId id="466" r:id="rId6"/>
    <p:sldId id="497" r:id="rId7"/>
    <p:sldId id="489" r:id="rId8"/>
    <p:sldId id="499" r:id="rId9"/>
    <p:sldId id="470" r:id="rId10"/>
    <p:sldId id="500" r:id="rId11"/>
    <p:sldId id="501" r:id="rId12"/>
    <p:sldId id="487" r:id="rId13"/>
    <p:sldId id="502" r:id="rId14"/>
    <p:sldId id="494" r:id="rId15"/>
    <p:sldId id="491" r:id="rId16"/>
    <p:sldId id="503" r:id="rId17"/>
    <p:sldId id="485" r:id="rId1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669900"/>
    <a:srgbClr val="A50021"/>
    <a:srgbClr val="F4EE00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532" autoAdjust="0"/>
  </p:normalViewPr>
  <p:slideViewPr>
    <p:cSldViewPr>
      <p:cViewPr>
        <p:scale>
          <a:sx n="66" d="100"/>
          <a:sy n="66" d="100"/>
        </p:scale>
        <p:origin x="-153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D3A5D-1B6E-42B9-8629-EFDD20FCEE37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BBB9970-20FC-48A6-8768-D594F97CCB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耶和華羅以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—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耶和華是我的牧者</a:t>
          </a:r>
          <a:endParaRPr lang="en-US" altLang="zh-TW" sz="3600" b="1" dirty="0" smtClean="0"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23:1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「耶和華是我的牧者，我必不致缺乏」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52CB25D9-CB0F-4BCF-B396-7967AEEE24D9}" type="parTrans" cxnId="{77F4751A-78C1-4E53-9F70-28C0C2BB505B}">
      <dgm:prSet/>
      <dgm:spPr/>
      <dgm:t>
        <a:bodyPr/>
        <a:lstStyle/>
        <a:p>
          <a:endParaRPr lang="en-US" sz="3600" b="1"/>
        </a:p>
      </dgm:t>
    </dgm:pt>
    <dgm:pt modelId="{70C488A6-6417-42B5-B782-A38AA43F5663}" type="sibTrans" cxnId="{77F4751A-78C1-4E53-9F70-28C0C2BB505B}">
      <dgm:prSet/>
      <dgm:spPr/>
      <dgm:t>
        <a:bodyPr/>
        <a:lstStyle/>
        <a:p>
          <a:endParaRPr lang="en-US" sz="3600" b="1"/>
        </a:p>
      </dgm:t>
    </dgm:pt>
    <dgm:pt modelId="{A71B7328-969E-4076-ACED-DC6DA0CF18B8}">
      <dgm:prSet phldrT="[Text]" custT="1"/>
      <dgm:spPr>
        <a:solidFill>
          <a:srgbClr val="0070C0"/>
        </a:solidFill>
      </dgm:spPr>
      <dgm:t>
        <a:bodyPr/>
        <a:lstStyle/>
        <a:p>
          <a:endParaRPr lang="en-US" altLang="zh-TW" sz="36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耶和華沙龍</a:t>
          </a:r>
          <a:r>
            <a:rPr lang="en-US" alt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—</a:t>
          </a:r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耶和華賜平安</a:t>
          </a:r>
          <a:endParaRPr lang="en-US" altLang="zh-TW" sz="36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23:2</a:t>
          </a:r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「祂使我躺臥在青草地上，領我在可安歇的水邊」</a:t>
          </a:r>
          <a: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/>
          </a:r>
          <a:b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</a:br>
          <a:endParaRPr lang="en-US" sz="36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A0259F79-9F73-4365-B376-EDD0FD923B4E}" type="parTrans" cxnId="{1C7999D3-C07C-4F40-B89B-6FE5F33E9573}">
      <dgm:prSet/>
      <dgm:spPr/>
      <dgm:t>
        <a:bodyPr/>
        <a:lstStyle/>
        <a:p>
          <a:endParaRPr lang="en-US" sz="3600" b="1"/>
        </a:p>
      </dgm:t>
    </dgm:pt>
    <dgm:pt modelId="{346A086C-6186-4673-B011-88D1C912F1B0}" type="sibTrans" cxnId="{1C7999D3-C07C-4F40-B89B-6FE5F33E9573}">
      <dgm:prSet/>
      <dgm:spPr/>
      <dgm:t>
        <a:bodyPr/>
        <a:lstStyle/>
        <a:p>
          <a:endParaRPr lang="en-US" sz="3600" b="1"/>
        </a:p>
      </dgm:t>
    </dgm:pt>
    <dgm:pt modelId="{8FE0C1EA-2261-4EE5-B0FA-0F1F6B26D23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耶和華直西根努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--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耶和華是我的義</a:t>
          </a:r>
          <a:endParaRPr lang="en-US" altLang="zh-TW" sz="3600" b="1" dirty="0" smtClean="0"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23:3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「祂使我的靈魂甦醒，為自己的名引導我走義路」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6069288F-D0C5-44B1-A984-6B910109BB66}" type="parTrans" cxnId="{3A6B6C53-0ED0-4C5E-B31A-FBC52CC172AF}">
      <dgm:prSet/>
      <dgm:spPr/>
      <dgm:t>
        <a:bodyPr/>
        <a:lstStyle/>
        <a:p>
          <a:endParaRPr lang="en-US" sz="3600" b="1"/>
        </a:p>
      </dgm:t>
    </dgm:pt>
    <dgm:pt modelId="{170B0C9F-D404-4466-B89B-7B66F96A83DD}" type="sibTrans" cxnId="{3A6B6C53-0ED0-4C5E-B31A-FBC52CC172AF}">
      <dgm:prSet/>
      <dgm:spPr/>
      <dgm:t>
        <a:bodyPr/>
        <a:lstStyle/>
        <a:p>
          <a:endParaRPr lang="en-US" sz="3600" b="1"/>
        </a:p>
      </dgm:t>
    </dgm:pt>
    <dgm:pt modelId="{3A5A2CDC-B4BD-4208-8705-2B9B57E2FF26}" type="pres">
      <dgm:prSet presAssocID="{7AAD3A5D-1B6E-42B9-8629-EFDD20FCEE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448D1-B8D0-4A81-83C4-69AB87F0B816}" type="pres">
      <dgm:prSet presAssocID="{0BBB9970-20FC-48A6-8768-D594F97CCB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6CF9-1257-471A-9785-609DE341B05E}" type="pres">
      <dgm:prSet presAssocID="{70C488A6-6417-42B5-B782-A38AA43F5663}" presName="spacer" presStyleCnt="0"/>
      <dgm:spPr/>
    </dgm:pt>
    <dgm:pt modelId="{47F92990-D75A-4E6B-AB29-792231D2DCDE}" type="pres">
      <dgm:prSet presAssocID="{A71B7328-969E-4076-ACED-DC6DA0CF18B8}" presName="parentText" presStyleLbl="node1" presStyleIdx="1" presStyleCnt="3" custLinFactNeighborY="-335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26707-6E3E-43DB-AD1B-C3948742D4BD}" type="pres">
      <dgm:prSet presAssocID="{346A086C-6186-4673-B011-88D1C912F1B0}" presName="spacer" presStyleCnt="0"/>
      <dgm:spPr/>
    </dgm:pt>
    <dgm:pt modelId="{173AAF5D-274B-47A9-AB00-1DBC9E9E11F9}" type="pres">
      <dgm:prSet presAssocID="{8FE0C1EA-2261-4EE5-B0FA-0F1F6B26D23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12EB6E-E890-4FC6-AA5B-E240285CD1D3}" type="presOf" srcId="{8FE0C1EA-2261-4EE5-B0FA-0F1F6B26D232}" destId="{173AAF5D-274B-47A9-AB00-1DBC9E9E11F9}" srcOrd="0" destOrd="0" presId="urn:microsoft.com/office/officeart/2005/8/layout/vList2"/>
    <dgm:cxn modelId="{671EA764-D28E-4645-BB36-C9CA7BC9EA17}" type="presOf" srcId="{A71B7328-969E-4076-ACED-DC6DA0CF18B8}" destId="{47F92990-D75A-4E6B-AB29-792231D2DCDE}" srcOrd="0" destOrd="0" presId="urn:microsoft.com/office/officeart/2005/8/layout/vList2"/>
    <dgm:cxn modelId="{1C7999D3-C07C-4F40-B89B-6FE5F33E9573}" srcId="{7AAD3A5D-1B6E-42B9-8629-EFDD20FCEE37}" destId="{A71B7328-969E-4076-ACED-DC6DA0CF18B8}" srcOrd="1" destOrd="0" parTransId="{A0259F79-9F73-4365-B376-EDD0FD923B4E}" sibTransId="{346A086C-6186-4673-B011-88D1C912F1B0}"/>
    <dgm:cxn modelId="{77F4751A-78C1-4E53-9F70-28C0C2BB505B}" srcId="{7AAD3A5D-1B6E-42B9-8629-EFDD20FCEE37}" destId="{0BBB9970-20FC-48A6-8768-D594F97CCB2E}" srcOrd="0" destOrd="0" parTransId="{52CB25D9-CB0F-4BCF-B396-7967AEEE24D9}" sibTransId="{70C488A6-6417-42B5-B782-A38AA43F5663}"/>
    <dgm:cxn modelId="{2C7E40C0-E8D3-474B-B3F5-832E5C401ACA}" type="presOf" srcId="{7AAD3A5D-1B6E-42B9-8629-EFDD20FCEE37}" destId="{3A5A2CDC-B4BD-4208-8705-2B9B57E2FF26}" srcOrd="0" destOrd="0" presId="urn:microsoft.com/office/officeart/2005/8/layout/vList2"/>
    <dgm:cxn modelId="{3A6B6C53-0ED0-4C5E-B31A-FBC52CC172AF}" srcId="{7AAD3A5D-1B6E-42B9-8629-EFDD20FCEE37}" destId="{8FE0C1EA-2261-4EE5-B0FA-0F1F6B26D232}" srcOrd="2" destOrd="0" parTransId="{6069288F-D0C5-44B1-A984-6B910109BB66}" sibTransId="{170B0C9F-D404-4466-B89B-7B66F96A83DD}"/>
    <dgm:cxn modelId="{B5CDFD90-BE78-4FDB-9984-DBB06081DE23}" type="presOf" srcId="{0BBB9970-20FC-48A6-8768-D594F97CCB2E}" destId="{E11448D1-B8D0-4A81-83C4-69AB87F0B816}" srcOrd="0" destOrd="0" presId="urn:microsoft.com/office/officeart/2005/8/layout/vList2"/>
    <dgm:cxn modelId="{BB844716-8A9C-457F-9E68-F38B1AAF613C}" type="presParOf" srcId="{3A5A2CDC-B4BD-4208-8705-2B9B57E2FF26}" destId="{E11448D1-B8D0-4A81-83C4-69AB87F0B816}" srcOrd="0" destOrd="0" presId="urn:microsoft.com/office/officeart/2005/8/layout/vList2"/>
    <dgm:cxn modelId="{CE6132DA-AD18-48AF-B212-5EB40A947198}" type="presParOf" srcId="{3A5A2CDC-B4BD-4208-8705-2B9B57E2FF26}" destId="{93A76CF9-1257-471A-9785-609DE341B05E}" srcOrd="1" destOrd="0" presId="urn:microsoft.com/office/officeart/2005/8/layout/vList2"/>
    <dgm:cxn modelId="{8663B439-7D35-44C0-94A6-B3361D56E040}" type="presParOf" srcId="{3A5A2CDC-B4BD-4208-8705-2B9B57E2FF26}" destId="{47F92990-D75A-4E6B-AB29-792231D2DCDE}" srcOrd="2" destOrd="0" presId="urn:microsoft.com/office/officeart/2005/8/layout/vList2"/>
    <dgm:cxn modelId="{85630600-FDCE-4EBE-B6A9-84A672536DDE}" type="presParOf" srcId="{3A5A2CDC-B4BD-4208-8705-2B9B57E2FF26}" destId="{A6026707-6E3E-43DB-AD1B-C3948742D4BD}" srcOrd="3" destOrd="0" presId="urn:microsoft.com/office/officeart/2005/8/layout/vList2"/>
    <dgm:cxn modelId="{3EA0F685-A2B1-4A34-B848-3D3CBEF1D8DA}" type="presParOf" srcId="{3A5A2CDC-B4BD-4208-8705-2B9B57E2FF26}" destId="{173AAF5D-274B-47A9-AB00-1DBC9E9E11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D3A5D-1B6E-42B9-8629-EFDD20FCEE37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2271ABF-87B6-4E62-A836-1E1DE3A29BC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耶和華羅非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--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耶和華是醫治你的</a:t>
          </a:r>
          <a:endParaRPr lang="en-US" altLang="zh-TW" sz="3600" b="1" dirty="0" smtClean="0"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23:4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「我雖然行過死蔭的幽谷、也不怕遭害」</a:t>
          </a: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CD4A673A-AFC4-43D5-81BC-E72E3E039336}" type="parTrans" cxnId="{C7B87525-6051-4090-ACBC-DD652C95779E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AF9C8462-1A6C-4E69-AB1C-36E5BA8EDAB4}" type="sibTrans" cxnId="{C7B87525-6051-4090-ACBC-DD652C95779E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D3E15B4A-5E5E-4468-87FD-46BB1E03CFD5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altLang="zh-TW" sz="36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耶和華沙瑪</a:t>
          </a:r>
          <a:r>
            <a:rPr lang="en-US" alt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--</a:t>
          </a:r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耶和華與我們同在</a:t>
          </a:r>
          <a:endParaRPr lang="en-US" altLang="zh-TW" sz="36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23:4</a:t>
          </a:r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「因為你與我同在，你的杖你的竿都安慰我」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/>
          </a:r>
          <a:b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</a:b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D21DB96A-EAF8-4540-A12C-03AA4C39882D}" type="parTrans" cxnId="{7DC8EC42-C91C-41FE-B4BC-B686A7B9C9F3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88BEFA1F-663B-4A7B-A1B0-1E50E55F130A}" type="sibTrans" cxnId="{7DC8EC42-C91C-41FE-B4BC-B686A7B9C9F3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941BD6FB-E728-4BA0-9C7F-D13858AFEE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altLang="zh-TW" sz="3600" b="1" dirty="0" smtClean="0"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耶和華尼西</a:t>
          </a:r>
          <a:r>
            <a:rPr lang="en-US" altLang="zh-TW" sz="3600" b="1" dirty="0" smtClean="0">
              <a:latin typeface="AR Kaiti Medium Big5" pitchFamily="49" charset="-120"/>
              <a:ea typeface="AR Kaiti Medium Big5" pitchFamily="49" charset="-120"/>
            </a:rPr>
            <a:t>--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耶和華是我的旌旗</a:t>
          </a:r>
          <a:endParaRPr lang="en-US" altLang="zh-TW" sz="3600" b="1" dirty="0" smtClean="0"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>23:5</a:t>
          </a:r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「在我敵人面前，你為我擺設筵席，你用油膏了我的頭，使我的福杯滿溢」</a:t>
          </a:r>
          <a: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  <a:t/>
          </a:r>
          <a:br>
            <a:rPr lang="en-US" sz="3600" b="1" dirty="0" smtClean="0">
              <a:latin typeface="AR Kaiti Medium Big5" pitchFamily="49" charset="-120"/>
              <a:ea typeface="AR Kaiti Medium Big5" pitchFamily="49" charset="-120"/>
            </a:rPr>
          </a:br>
          <a:endParaRPr lang="en-US" sz="3600" b="1" dirty="0">
            <a:latin typeface="AR Kaiti Medium Big5" pitchFamily="49" charset="-120"/>
            <a:ea typeface="AR Kaiti Medium Big5" pitchFamily="49" charset="-120"/>
          </a:endParaRPr>
        </a:p>
      </dgm:t>
    </dgm:pt>
    <dgm:pt modelId="{502EB998-1F61-49FE-9B79-95ABAE464443}" type="parTrans" cxnId="{FF5811B6-0DCD-473B-86DE-140648ECDB09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22A534A5-706B-404D-B644-A87EFBB1780F}" type="sibTrans" cxnId="{FF5811B6-0DCD-473B-86DE-140648ECDB09}">
      <dgm:prSet/>
      <dgm:spPr/>
      <dgm:t>
        <a:bodyPr/>
        <a:lstStyle/>
        <a:p>
          <a:endParaRPr lang="en-US" sz="3600" b="1">
            <a:latin typeface="AR Kaiti Medium Big5" pitchFamily="49" charset="-120"/>
            <a:ea typeface="AR Kaiti Medium Big5" pitchFamily="49" charset="-120"/>
          </a:endParaRPr>
        </a:p>
      </dgm:t>
    </dgm:pt>
    <dgm:pt modelId="{3A5A2CDC-B4BD-4208-8705-2B9B57E2FF26}" type="pres">
      <dgm:prSet presAssocID="{7AAD3A5D-1B6E-42B9-8629-EFDD20FCEE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00A97-6564-40B6-9A3E-8A00DD052C7E}" type="pres">
      <dgm:prSet presAssocID="{B2271ABF-87B6-4E62-A836-1E1DE3A29BC1}" presName="parentText" presStyleLbl="node1" presStyleIdx="0" presStyleCnt="3" custScaleY="1798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1F75C-4B3C-4140-AF1D-37C52DC8010D}" type="pres">
      <dgm:prSet presAssocID="{AF9C8462-1A6C-4E69-AB1C-36E5BA8EDAB4}" presName="spacer" presStyleCnt="0"/>
      <dgm:spPr/>
    </dgm:pt>
    <dgm:pt modelId="{DCDC01C2-44AC-4407-AE25-D866763AC6BD}" type="pres">
      <dgm:prSet presAssocID="{D3E15B4A-5E5E-4468-87FD-46BB1E03CFD5}" presName="parentText" presStyleLbl="node1" presStyleIdx="1" presStyleCnt="3" custScaleY="1727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88A61-CFFD-49CD-93AA-59BB4D43F820}" type="pres">
      <dgm:prSet presAssocID="{88BEFA1F-663B-4A7B-A1B0-1E50E55F130A}" presName="spacer" presStyleCnt="0"/>
      <dgm:spPr/>
    </dgm:pt>
    <dgm:pt modelId="{A75675A9-D9D0-4449-B8C9-36E76D775125}" type="pres">
      <dgm:prSet presAssocID="{941BD6FB-E728-4BA0-9C7F-D13858AFEE34}" presName="parentText" presStyleLbl="node1" presStyleIdx="2" presStyleCnt="3" custScaleY="1957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811B6-0DCD-473B-86DE-140648ECDB09}" srcId="{7AAD3A5D-1B6E-42B9-8629-EFDD20FCEE37}" destId="{941BD6FB-E728-4BA0-9C7F-D13858AFEE34}" srcOrd="2" destOrd="0" parTransId="{502EB998-1F61-49FE-9B79-95ABAE464443}" sibTransId="{22A534A5-706B-404D-B644-A87EFBB1780F}"/>
    <dgm:cxn modelId="{7DC8EC42-C91C-41FE-B4BC-B686A7B9C9F3}" srcId="{7AAD3A5D-1B6E-42B9-8629-EFDD20FCEE37}" destId="{D3E15B4A-5E5E-4468-87FD-46BB1E03CFD5}" srcOrd="1" destOrd="0" parTransId="{D21DB96A-EAF8-4540-A12C-03AA4C39882D}" sibTransId="{88BEFA1F-663B-4A7B-A1B0-1E50E55F130A}"/>
    <dgm:cxn modelId="{E9AD0010-B82F-4C54-8C28-F245971EA858}" type="presOf" srcId="{941BD6FB-E728-4BA0-9C7F-D13858AFEE34}" destId="{A75675A9-D9D0-4449-B8C9-36E76D775125}" srcOrd="0" destOrd="0" presId="urn:microsoft.com/office/officeart/2005/8/layout/vList2"/>
    <dgm:cxn modelId="{90D0C0AE-3207-4AC0-8A24-3E3FA28EFBC5}" type="presOf" srcId="{B2271ABF-87B6-4E62-A836-1E1DE3A29BC1}" destId="{94F00A97-6564-40B6-9A3E-8A00DD052C7E}" srcOrd="0" destOrd="0" presId="urn:microsoft.com/office/officeart/2005/8/layout/vList2"/>
    <dgm:cxn modelId="{F0A33E06-2D7C-43E5-B2D3-DD8D5A8C6861}" type="presOf" srcId="{7AAD3A5D-1B6E-42B9-8629-EFDD20FCEE37}" destId="{3A5A2CDC-B4BD-4208-8705-2B9B57E2FF26}" srcOrd="0" destOrd="0" presId="urn:microsoft.com/office/officeart/2005/8/layout/vList2"/>
    <dgm:cxn modelId="{BA26E2C5-975C-4F40-B84A-90F1689F2E72}" type="presOf" srcId="{D3E15B4A-5E5E-4468-87FD-46BB1E03CFD5}" destId="{DCDC01C2-44AC-4407-AE25-D866763AC6BD}" srcOrd="0" destOrd="0" presId="urn:microsoft.com/office/officeart/2005/8/layout/vList2"/>
    <dgm:cxn modelId="{C7B87525-6051-4090-ACBC-DD652C95779E}" srcId="{7AAD3A5D-1B6E-42B9-8629-EFDD20FCEE37}" destId="{B2271ABF-87B6-4E62-A836-1E1DE3A29BC1}" srcOrd="0" destOrd="0" parTransId="{CD4A673A-AFC4-43D5-81BC-E72E3E039336}" sibTransId="{AF9C8462-1A6C-4E69-AB1C-36E5BA8EDAB4}"/>
    <dgm:cxn modelId="{70CDA5C6-6284-4AD0-BB2F-5D74FD5EB393}" type="presParOf" srcId="{3A5A2CDC-B4BD-4208-8705-2B9B57E2FF26}" destId="{94F00A97-6564-40B6-9A3E-8A00DD052C7E}" srcOrd="0" destOrd="0" presId="urn:microsoft.com/office/officeart/2005/8/layout/vList2"/>
    <dgm:cxn modelId="{1ABA812B-93F4-41AF-93B7-F41730627DDB}" type="presParOf" srcId="{3A5A2CDC-B4BD-4208-8705-2B9B57E2FF26}" destId="{94A1F75C-4B3C-4140-AF1D-37C52DC8010D}" srcOrd="1" destOrd="0" presId="urn:microsoft.com/office/officeart/2005/8/layout/vList2"/>
    <dgm:cxn modelId="{6EDE1DF7-84B7-4BCE-9CDF-E2D865ADE6A1}" type="presParOf" srcId="{3A5A2CDC-B4BD-4208-8705-2B9B57E2FF26}" destId="{DCDC01C2-44AC-4407-AE25-D866763AC6BD}" srcOrd="2" destOrd="0" presId="urn:microsoft.com/office/officeart/2005/8/layout/vList2"/>
    <dgm:cxn modelId="{F537907B-D9F5-4E01-AC82-22B201F5BA9D}" type="presParOf" srcId="{3A5A2CDC-B4BD-4208-8705-2B9B57E2FF26}" destId="{EE988A61-CFFD-49CD-93AA-59BB4D43F820}" srcOrd="3" destOrd="0" presId="urn:microsoft.com/office/officeart/2005/8/layout/vList2"/>
    <dgm:cxn modelId="{B7905EA4-9785-4213-9410-895E947061A0}" type="presParOf" srcId="{3A5A2CDC-B4BD-4208-8705-2B9B57E2FF26}" destId="{A75675A9-D9D0-4449-B8C9-36E76D7751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D3A5D-1B6E-42B9-8629-EFDD20FCEE37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71B7328-969E-4076-ACED-DC6DA0CF18B8}">
      <dgm:prSet phldrT="[Text]" custT="1"/>
      <dgm:spPr>
        <a:solidFill>
          <a:srgbClr val="0070C0"/>
        </a:solidFill>
      </dgm:spPr>
      <dgm:t>
        <a:bodyPr/>
        <a:lstStyle/>
        <a:p>
          <a:endParaRPr lang="en-US" altLang="zh-TW" sz="36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耶和華以勒</a:t>
          </a:r>
          <a:r>
            <a:rPr lang="en-US" alt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—</a:t>
          </a:r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耶和華必預備</a:t>
          </a:r>
          <a:endParaRPr lang="en-US" altLang="zh-TW" sz="36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23:6</a:t>
          </a:r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「我一生一世必有恩惠慈愛隨著我，我且要住在耶和華的殿中，直到永遠」</a:t>
          </a:r>
          <a: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/>
          </a:r>
          <a:b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</a:br>
          <a:endParaRPr lang="en-US" sz="36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346A086C-6186-4673-B011-88D1C912F1B0}" type="sibTrans" cxnId="{1C7999D3-C07C-4F40-B89B-6FE5F33E9573}">
      <dgm:prSet/>
      <dgm:spPr/>
      <dgm:t>
        <a:bodyPr/>
        <a:lstStyle/>
        <a:p>
          <a:endParaRPr lang="en-US" sz="3600" b="1"/>
        </a:p>
      </dgm:t>
    </dgm:pt>
    <dgm:pt modelId="{A0259F79-9F73-4365-B376-EDD0FD923B4E}" type="parTrans" cxnId="{1C7999D3-C07C-4F40-B89B-6FE5F33E9573}">
      <dgm:prSet/>
      <dgm:spPr/>
      <dgm:t>
        <a:bodyPr/>
        <a:lstStyle/>
        <a:p>
          <a:endParaRPr lang="en-US" sz="3600" b="1"/>
        </a:p>
      </dgm:t>
    </dgm:pt>
    <dgm:pt modelId="{3A5A2CDC-B4BD-4208-8705-2B9B57E2FF26}" type="pres">
      <dgm:prSet presAssocID="{7AAD3A5D-1B6E-42B9-8629-EFDD20FCEE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92990-D75A-4E6B-AB29-792231D2DCDE}" type="pres">
      <dgm:prSet presAssocID="{A71B7328-969E-4076-ACED-DC6DA0CF18B8}" presName="parentText" presStyleLbl="node1" presStyleIdx="0" presStyleCnt="1" custScaleY="345868" custLinFactNeighborY="-335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C94AE-E950-46FA-972D-55564CF0E8D4}" type="presOf" srcId="{7AAD3A5D-1B6E-42B9-8629-EFDD20FCEE37}" destId="{3A5A2CDC-B4BD-4208-8705-2B9B57E2FF26}" srcOrd="0" destOrd="0" presId="urn:microsoft.com/office/officeart/2005/8/layout/vList2"/>
    <dgm:cxn modelId="{1C7999D3-C07C-4F40-B89B-6FE5F33E9573}" srcId="{7AAD3A5D-1B6E-42B9-8629-EFDD20FCEE37}" destId="{A71B7328-969E-4076-ACED-DC6DA0CF18B8}" srcOrd="0" destOrd="0" parTransId="{A0259F79-9F73-4365-B376-EDD0FD923B4E}" sibTransId="{346A086C-6186-4673-B011-88D1C912F1B0}"/>
    <dgm:cxn modelId="{CA2536DB-6251-402E-8395-0D7E8FD06908}" type="presOf" srcId="{A71B7328-969E-4076-ACED-DC6DA0CF18B8}" destId="{47F92990-D75A-4E6B-AB29-792231D2DCDE}" srcOrd="0" destOrd="0" presId="urn:microsoft.com/office/officeart/2005/8/layout/vList2"/>
    <dgm:cxn modelId="{B7A2AF8E-FCFD-4717-9E42-122DA2CF5F6F}" type="presParOf" srcId="{3A5A2CDC-B4BD-4208-8705-2B9B57E2FF26}" destId="{47F92990-D75A-4E6B-AB29-792231D2DC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8D1-B8D0-4A81-83C4-69AB87F0B816}">
      <dsp:nvSpPr>
        <dsp:cNvPr id="0" name=""/>
        <dsp:cNvSpPr/>
      </dsp:nvSpPr>
      <dsp:spPr>
        <a:xfrm>
          <a:off x="0" y="389"/>
          <a:ext cx="9144000" cy="227987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耶和華羅以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—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耶和華是我的牧者</a:t>
          </a:r>
          <a:endParaRPr lang="en-US" altLang="zh-TW" sz="3600" b="1" kern="1200" dirty="0" smtClean="0"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23:1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「耶和華是我的牧者，我必不致缺乏」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111294" y="111683"/>
        <a:ext cx="8921412" cy="2057283"/>
      </dsp:txXfrm>
    </dsp:sp>
    <dsp:sp modelId="{47F92990-D75A-4E6B-AB29-792231D2DCDE}">
      <dsp:nvSpPr>
        <dsp:cNvPr id="0" name=""/>
        <dsp:cNvSpPr/>
      </dsp:nvSpPr>
      <dsp:spPr>
        <a:xfrm>
          <a:off x="0" y="2286114"/>
          <a:ext cx="9144000" cy="227987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6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耶和華沙龍</a:t>
          </a:r>
          <a:r>
            <a:rPr lang="en-US" alt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—</a:t>
          </a: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耶和華賜平安</a:t>
          </a:r>
          <a:endParaRPr lang="en-US" altLang="zh-TW" sz="36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23:2</a:t>
          </a: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「祂使我躺臥在青草地上，領我在可安歇的水邊」</a:t>
          </a:r>
          <a: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/>
          </a:r>
          <a:b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</a:br>
          <a:endParaRPr lang="en-US" sz="36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11294" y="2397408"/>
        <a:ext cx="8921412" cy="2057283"/>
      </dsp:txXfrm>
    </dsp:sp>
    <dsp:sp modelId="{173AAF5D-274B-47A9-AB00-1DBC9E9E11F9}">
      <dsp:nvSpPr>
        <dsp:cNvPr id="0" name=""/>
        <dsp:cNvSpPr/>
      </dsp:nvSpPr>
      <dsp:spPr>
        <a:xfrm>
          <a:off x="0" y="4577739"/>
          <a:ext cx="9144000" cy="227987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耶和華直西根努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--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耶和華是我的義</a:t>
          </a:r>
          <a:endParaRPr lang="en-US" altLang="zh-TW" sz="3600" b="1" kern="1200" dirty="0" smtClean="0"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23:3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「祂使我的靈魂甦醒，為自己的名引導我走義路」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111294" y="4689033"/>
        <a:ext cx="8921412" cy="2057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00A97-6564-40B6-9A3E-8A00DD052C7E}">
      <dsp:nvSpPr>
        <dsp:cNvPr id="0" name=""/>
        <dsp:cNvSpPr/>
      </dsp:nvSpPr>
      <dsp:spPr>
        <a:xfrm>
          <a:off x="0" y="304800"/>
          <a:ext cx="9144000" cy="203947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耶和華羅非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--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耶和華是醫治你的</a:t>
          </a:r>
          <a:endParaRPr lang="en-US" altLang="zh-TW" sz="3600" b="1" kern="1200" dirty="0" smtClean="0"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23:4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「我雖然行過死蔭的幽谷、也不怕遭害」</a:t>
          </a: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99559" y="404359"/>
        <a:ext cx="8944882" cy="1840355"/>
      </dsp:txXfrm>
    </dsp:sp>
    <dsp:sp modelId="{DCDC01C2-44AC-4407-AE25-D866763AC6BD}">
      <dsp:nvSpPr>
        <dsp:cNvPr id="0" name=""/>
        <dsp:cNvSpPr/>
      </dsp:nvSpPr>
      <dsp:spPr>
        <a:xfrm>
          <a:off x="0" y="2358673"/>
          <a:ext cx="9144000" cy="1959673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6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耶和華沙瑪</a:t>
          </a:r>
          <a:r>
            <a:rPr lang="en-US" alt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--</a:t>
          </a: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耶和華與我們同在</a:t>
          </a:r>
          <a:endParaRPr lang="en-US" altLang="zh-TW" sz="36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23:4</a:t>
          </a: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「因為你與我同在，你的杖你的竿都安慰我」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/>
          </a:r>
          <a:b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</a:b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95663" y="2454336"/>
        <a:ext cx="8952674" cy="1768347"/>
      </dsp:txXfrm>
    </dsp:sp>
    <dsp:sp modelId="{A75675A9-D9D0-4449-B8C9-36E76D775125}">
      <dsp:nvSpPr>
        <dsp:cNvPr id="0" name=""/>
        <dsp:cNvSpPr/>
      </dsp:nvSpPr>
      <dsp:spPr>
        <a:xfrm>
          <a:off x="0" y="4332747"/>
          <a:ext cx="9144000" cy="222045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600" b="1" kern="1200" dirty="0" smtClean="0"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耶和華尼西</a:t>
          </a:r>
          <a:r>
            <a:rPr lang="en-US" altLang="zh-TW" sz="3600" b="1" kern="1200" dirty="0" smtClean="0">
              <a:latin typeface="AR Kaiti Medium Big5" pitchFamily="49" charset="-120"/>
              <a:ea typeface="AR Kaiti Medium Big5" pitchFamily="49" charset="-120"/>
            </a:rPr>
            <a:t>--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耶和華是我的旌旗</a:t>
          </a:r>
          <a:endParaRPr lang="en-US" altLang="zh-TW" sz="3600" b="1" kern="1200" dirty="0" smtClean="0"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>23:5</a:t>
          </a: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「在我敵人面前，你為我擺設筵席，你用油膏了我的頭，使我的福杯滿溢」</a:t>
          </a:r>
          <a: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  <a:t/>
          </a:r>
          <a:br>
            <a:rPr lang="en-US" sz="3600" b="1" kern="1200" dirty="0" smtClean="0">
              <a:latin typeface="AR Kaiti Medium Big5" pitchFamily="49" charset="-120"/>
              <a:ea typeface="AR Kaiti Medium Big5" pitchFamily="49" charset="-120"/>
            </a:rPr>
          </a:br>
          <a:endParaRPr lang="en-US" sz="3600" b="1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108394" y="4441141"/>
        <a:ext cx="8927212" cy="2003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92990-D75A-4E6B-AB29-792231D2DCDE}">
      <dsp:nvSpPr>
        <dsp:cNvPr id="0" name=""/>
        <dsp:cNvSpPr/>
      </dsp:nvSpPr>
      <dsp:spPr>
        <a:xfrm>
          <a:off x="0" y="0"/>
          <a:ext cx="9144000" cy="3561056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6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耶和華以勒</a:t>
          </a:r>
          <a:r>
            <a:rPr lang="en-US" alt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—</a:t>
          </a: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耶和華必預備</a:t>
          </a:r>
          <a:endParaRPr lang="en-US" altLang="zh-TW" sz="36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詩篇</a:t>
          </a:r>
          <a: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23:6</a:t>
          </a: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「我一生一世必有恩惠慈愛隨著我，我且要住在耶和華的殿中，直到永遠」</a:t>
          </a:r>
          <a: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/>
          </a:r>
          <a:b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</a:br>
          <a:endParaRPr lang="en-US" sz="36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>
        <a:off x="173836" y="173836"/>
        <a:ext cx="8796328" cy="321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5A2E97-5AE5-4F68-BB5F-DE2DACD847B1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EA4EDE-FBC6-483F-8C26-C0B43AEF5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D78C84-1525-4104-96B0-EFE81A74DDA1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8F1814-0587-4C32-AC1F-652BE64CC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75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C96A6C-98F8-40B2-895B-6385222B9AE1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15B05F-06D3-4131-909E-C999D741B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6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DF95-8960-4FB0-A306-4E6F83978EED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00B1-D078-4291-99A2-88692D87C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4F536-70A2-4BBE-8077-9D936A134E9B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7BB7-18DD-4BAC-B8C7-DF672702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9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1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7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46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5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0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62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14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046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7AEBF3-A61E-4E7F-98FD-7B4C4B0AF5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20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420623-E83E-4A19-93A6-1E76E385CC06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E76063-C272-4DDE-8120-172191551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22EA-290E-4646-9528-31C73634575A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7BC7-2699-4ED2-A2BA-F23E4BDE4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D2490E-F73F-443E-B4A2-FDF238407733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83E747-D79D-4F91-8CAA-3FC1154A5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2F5E-B05F-4D35-B3A8-7D7C60B0273D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62E6-8CB4-44A3-82A8-A551574FE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2DA11-94E3-4873-A41D-DE6B25A494B9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1E4EA6-3513-4949-81BA-988549870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8821BD-2BCE-4FD8-ACCC-8050B53E124D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812005-9EBE-4490-9AE5-32039D75D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E516A4-7EC4-4092-85F2-A96BCE4EA366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69759-28E9-4F63-932C-1ADF30A5D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6AC10FC-3F01-495B-A0D0-7931047E36B6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D74697EE-CEA8-4E3A-9AD3-EAAEDF8F8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94" r:id="rId2"/>
    <p:sldLayoutId id="2147486595" r:id="rId3"/>
    <p:sldLayoutId id="2147486596" r:id="rId4"/>
    <p:sldLayoutId id="2147486597" r:id="rId5"/>
    <p:sldLayoutId id="2147486598" r:id="rId6"/>
    <p:sldLayoutId id="2147486599" r:id="rId7"/>
    <p:sldLayoutId id="2147486600" r:id="rId8"/>
    <p:sldLayoutId id="2147486601" r:id="rId9"/>
    <p:sldLayoutId id="2147486602" r:id="rId10"/>
    <p:sldLayoutId id="2147486603" r:id="rId11"/>
    <p:sldLayoutId id="2147486604" r:id="rId12"/>
    <p:sldLayoutId id="2147486605" r:id="rId13"/>
    <p:sldLayoutId id="2147486606" r:id="rId14"/>
    <p:sldLayoutId id="2147486607" r:id="rId15"/>
    <p:sldLayoutId id="2147486608" r:id="rId16"/>
    <p:sldLayoutId id="2147486609" r:id="rId17"/>
    <p:sldLayoutId id="2147486610" r:id="rId18"/>
    <p:sldLayoutId id="214748661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srbccrosstie.files.wordpress.com/2012/10/shepherd-sh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990600" y="228600"/>
            <a:ext cx="7239000" cy="1200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大牧者的安慰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6096000" y="1676400"/>
            <a:ext cx="1979613" cy="523875"/>
          </a:xfrm>
          <a:prstGeom prst="rect">
            <a:avLst/>
          </a:prstGeom>
          <a:solidFill>
            <a:srgbClr val="692F03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詩篇</a:t>
            </a:r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23:1-6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1.bp.blogspot.com/-hrcCJXqLv8U/UCUtwB99UgI/AAAAAAAAAQQ/iY3j4G2uGFM/s1600/sheep+sle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254317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1676400"/>
            <a:ext cx="9144000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1.</a:t>
            </a:r>
            <a:r>
              <a:rPr lang="zh-TW" altLang="en-US" sz="3600" b="1" dirty="0">
                <a:solidFill>
                  <a:schemeClr val="tx1"/>
                </a:solidFill>
                <a:latin typeface="AR Kaiti Medium Big5" pitchFamily="49" charset="-120"/>
                <a:ea typeface="AR Kaiti Medium Big5" pitchFamily="49" charset="-120"/>
              </a:rPr>
              <a:t>由於綿羊本性的羞怯容易受驚，綿羊不會輕易躺臥，除非他們有百分之百的安全感。</a:t>
            </a:r>
            <a:endParaRPr lang="en-US" sz="3600" b="1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71800"/>
            <a:ext cx="9144000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2.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綿羊屬於群體社交性動物，牠們不會輕易躺臥，除非羊群中不再有衝突或摩擦。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67200"/>
            <a:ext cx="91440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3.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綿羊很不喜歡蒼蠅或跳蚤寄生動物的干擾，他們不會輕易躺臥，除非困擾得到解決。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62600"/>
            <a:ext cx="91440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AR Kaiti Medium Big5" pitchFamily="49" charset="-120"/>
                <a:ea typeface="AR Kaiti Medium Big5" pitchFamily="49" charset="-120"/>
              </a:rPr>
              <a:t>4.</a:t>
            </a: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綿羊在餓肚子時不會輕易躺臥，除非牠們吃飽。</a:t>
            </a:r>
            <a:endParaRPr lang="en-US" sz="36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rm1.static.flickr.com/116/254625500_6d3c149f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381000"/>
            <a:ext cx="6477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耶和華是我的安慰</a:t>
            </a:r>
          </a:p>
        </p:txBody>
      </p:sp>
      <p:pic>
        <p:nvPicPr>
          <p:cNvPr id="32771" name="Picture 2" descr="http://bradley.cc/wp-content/uploads/2011/09/5-Rod-and-Staff-57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25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90599" y="2181724"/>
            <a:ext cx="95410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AR Kaiti Medium Big5" pitchFamily="49" charset="-120"/>
                <a:ea typeface="AR Kaiti Medium Big5" pitchFamily="49" charset="-120"/>
              </a:rPr>
              <a:t>杖</a:t>
            </a:r>
            <a:endParaRPr lang="en-US" sz="60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3799" y="1800724"/>
            <a:ext cx="95410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AR Kaiti Medium Big5" pitchFamily="49" charset="-120"/>
                <a:ea typeface="AR Kaiti Medium Big5" pitchFamily="49" charset="-120"/>
              </a:rPr>
              <a:t>竿</a:t>
            </a:r>
            <a:endParaRPr lang="en-US" sz="60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alkingwithourlord.files.wordpress.com/2011/09/jesus-sh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6553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7200"/>
            <a:ext cx="91440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雖然經過死蔭的山谷，也不怕遭害，你的杖、你的竿都安慰我。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http://images.christianpost.com/full/59938/police-officers-take-position-during-a-search-for-the-boston-marathon-bombing-suspects-in-watertown-massachusetts-april-19-2013-police-on-friday-killed-one-suspect-in-the-boston-marathon-bombing-during-a-shootout-and-mounted-a-house-to-house-search-f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5715000"/>
            <a:ext cx="288131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Watertown,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://udn.com/NEWS/MEDIA/7844942-3050595.jpg?sn=13664113556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33400"/>
            <a:ext cx="458628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Watertown</a:t>
            </a:r>
            <a:r>
              <a:rPr lang="zh-TW" altLang="en-US" sz="3200" dirty="0"/>
              <a:t>居民夾道歡送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patheos.com/blogs/joeljmiller/files/2011/01/heart-of-the-good-shephe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90600"/>
            <a:ext cx="342899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762000" y="4953000"/>
            <a:ext cx="736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我是好牧人，好牧人為羊捨命。</a:t>
            </a:r>
            <a:endParaRPr lang="en-US" sz="40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http://www.notonesparrow.com/storage/030810%20sheep%20pasture%20Daryl%20DeVries.JPG?__SQUARESPACE_CACHEVERSION=12681031768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464820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66700" y="4267200"/>
            <a:ext cx="8085138" cy="212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zh-TW" altLang="en-US" sz="4400" b="1" dirty="0">
                <a:solidFill>
                  <a:schemeClr val="tx1"/>
                </a:solidFill>
                <a:latin typeface="AR Maokai Bold Big5" pitchFamily="49" charset="-120"/>
                <a:ea typeface="AR Maokai Bold Big5" pitchFamily="49" charset="-120"/>
                <a:cs typeface="Times New Roman" pitchFamily="18" charset="0"/>
              </a:rPr>
              <a:t>耶和華是我的牧者</a:t>
            </a:r>
            <a:endParaRPr lang="zh-TW" altLang="en-US" sz="4400" b="1" dirty="0">
              <a:solidFill>
                <a:schemeClr val="tx1"/>
              </a:solidFill>
              <a:latin typeface="AR Maokai Bold Big5" pitchFamily="49" charset="-120"/>
              <a:ea typeface="AR Maokai Bold Big5" pitchFamily="49" charset="-120"/>
            </a:endParaRPr>
          </a:p>
          <a:p>
            <a:pPr eaLnBrk="0" hangingPunct="0">
              <a:buFontTx/>
              <a:buChar char="•"/>
              <a:defRPr/>
            </a:pPr>
            <a:r>
              <a:rPr lang="zh-TW" altLang="en-US" sz="4400" b="1" dirty="0">
                <a:solidFill>
                  <a:schemeClr val="tx1"/>
                </a:solidFill>
                <a:latin typeface="AR Maokai Bold Big5" pitchFamily="49" charset="-120"/>
                <a:ea typeface="AR Maokai Bold Big5" pitchFamily="49" charset="-120"/>
                <a:cs typeface="Times New Roman" pitchFamily="18" charset="0"/>
              </a:rPr>
              <a:t>耶和華是我及時的幫助</a:t>
            </a:r>
            <a:endParaRPr lang="zh-TW" altLang="en-US" sz="4400" b="1" dirty="0">
              <a:solidFill>
                <a:schemeClr val="tx1"/>
              </a:solidFill>
              <a:latin typeface="AR Maokai Bold Big5" pitchFamily="49" charset="-120"/>
              <a:ea typeface="AR Maokai Bold Big5" pitchFamily="49" charset="-120"/>
            </a:endParaRPr>
          </a:p>
          <a:p>
            <a:pPr eaLnBrk="0" hangingPunct="0">
              <a:buFontTx/>
              <a:buChar char="•"/>
              <a:defRPr/>
            </a:pPr>
            <a:r>
              <a:rPr lang="zh-TW" altLang="en-US" sz="4400" b="1" dirty="0">
                <a:solidFill>
                  <a:schemeClr val="tx1"/>
                </a:solidFill>
                <a:latin typeface="AR Maokai Bold Big5" pitchFamily="49" charset="-120"/>
                <a:ea typeface="AR Maokai Bold Big5" pitchFamily="49" charset="-120"/>
                <a:cs typeface="Times New Roman" pitchFamily="18" charset="0"/>
              </a:rPr>
              <a:t>耶和華是我永遠的保護與安慰</a:t>
            </a:r>
            <a:endParaRPr lang="zh-TW" altLang="en-US" sz="4400" b="1" dirty="0">
              <a:solidFill>
                <a:schemeClr val="tx1"/>
              </a:solidFill>
              <a:latin typeface="AR Maokai Bold Big5" pitchFamily="49" charset="-120"/>
              <a:ea typeface="AR Maoka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media.bonnint.net/seattle/9/986/98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5638800"/>
            <a:ext cx="341630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波士頓爆炸現場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ttp://media.npr.org/assets/img/2013/04/20/waco_fire_wide-9203577b23bd582c55a3ac54d95e03ced5cd9573-s6-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5638800"/>
            <a:ext cx="3186113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600" dirty="0">
                <a:latin typeface="AR Kaiti Medium Big5" pitchFamily="49" charset="-120"/>
                <a:ea typeface="AR Kaiti Medium Big5" pitchFamily="49" charset="-120"/>
              </a:rPr>
              <a:t>Waco </a:t>
            </a: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爆炸現場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609600" y="609600"/>
            <a:ext cx="784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ea typeface="AR Kaiti Medium Big5" pitchFamily="49" charset="-120"/>
                <a:cs typeface="Arial" charset="0"/>
              </a:rPr>
              <a:t>詩篇</a:t>
            </a:r>
            <a:r>
              <a:rPr lang="en-US" sz="3200" b="1">
                <a:ea typeface="AR Kaiti Medium Big5" pitchFamily="49" charset="-120"/>
                <a:cs typeface="Arial" charset="0"/>
              </a:rPr>
              <a:t>23</a:t>
            </a:r>
            <a:r>
              <a:rPr lang="zh-TW" altLang="en-US" sz="3200" b="1">
                <a:ea typeface="AR Kaiti Medium Big5" pitchFamily="49" charset="-120"/>
                <a:cs typeface="Arial" charset="0"/>
              </a:rPr>
              <a:t>篇</a:t>
            </a:r>
            <a:endParaRPr lang="en-US" altLang="zh-TW" sz="3200" b="1">
              <a:ea typeface="AR Kaiti Medium Big5" pitchFamily="49" charset="-120"/>
              <a:cs typeface="Arial" charset="0"/>
            </a:endParaRPr>
          </a:p>
          <a:p>
            <a:endParaRPr lang="en-US" altLang="zh-TW" sz="3200" b="1">
              <a:ea typeface="AR Kaiti Medium Big5" pitchFamily="49" charset="-120"/>
              <a:cs typeface="Arial" charset="0"/>
            </a:endParaRPr>
          </a:p>
          <a:p>
            <a:r>
              <a:rPr lang="zh-TW" altLang="en-US" sz="3200" b="1">
                <a:ea typeface="AR Kaiti Medium Big5" pitchFamily="49" charset="-120"/>
                <a:cs typeface="Arial" charset="0"/>
              </a:rPr>
              <a:t>第一字：「</a:t>
            </a:r>
            <a:r>
              <a:rPr lang="en-US" sz="3200" b="1">
                <a:ea typeface="AR Kaiti Medium Big5" pitchFamily="49" charset="-120"/>
                <a:cs typeface="Arial" charset="0"/>
              </a:rPr>
              <a:t>YHWH </a:t>
            </a:r>
            <a:r>
              <a:rPr lang="zh-TW" altLang="en-US" sz="3200" b="1">
                <a:ea typeface="AR Kaiti Medium Big5" pitchFamily="49" charset="-120"/>
                <a:cs typeface="Arial" charset="0"/>
              </a:rPr>
              <a:t>雅威」</a:t>
            </a:r>
            <a:endParaRPr lang="en-US" altLang="zh-TW" sz="3200" b="1">
              <a:ea typeface="AR Kaiti Medium Big5" pitchFamily="49" charset="-120"/>
              <a:cs typeface="Arial" charset="0"/>
            </a:endParaRPr>
          </a:p>
          <a:p>
            <a:endParaRPr lang="en-US" altLang="zh-TW" sz="3200" b="1">
              <a:ea typeface="AR Kaiti Medium Big5" pitchFamily="49" charset="-120"/>
              <a:cs typeface="Arial" charset="0"/>
            </a:endParaRPr>
          </a:p>
          <a:p>
            <a:r>
              <a:rPr lang="zh-TW" altLang="en-US" sz="3200" b="1">
                <a:ea typeface="AR Kaiti Medium Big5" pitchFamily="49" charset="-120"/>
                <a:cs typeface="Arial" charset="0"/>
              </a:rPr>
              <a:t>最後一字：「</a:t>
            </a:r>
            <a:r>
              <a:rPr lang="en-US" sz="3200" b="1" i="1">
                <a:ea typeface="AR Kaiti Medium Big5" pitchFamily="49" charset="-120"/>
                <a:cs typeface="Arial" charset="0"/>
              </a:rPr>
              <a:t>le-’orekh yamim</a:t>
            </a:r>
            <a:r>
              <a:rPr lang="zh-TW" altLang="en-US" sz="3200" b="1">
                <a:ea typeface="AR Kaiti Medium Big5" pitchFamily="49" charset="-120"/>
                <a:cs typeface="Arial" charset="0"/>
              </a:rPr>
              <a:t>日子的長短」</a:t>
            </a:r>
            <a:endParaRPr lang="en-US" sz="3200" b="1">
              <a:ea typeface="AR Kaiti Medium Big5" pitchFamily="49" charset="-12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10000"/>
            <a:ext cx="8229600" cy="1754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大衛在禱告中強烈表達他的心願：</a:t>
            </a:r>
            <a:endParaRPr lang="en-US" altLang="zh-TW" sz="3600" dirty="0"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在他一生的年日，要住在耶和華的殿中，直到永永遠遠。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81000" y="609600"/>
            <a:ext cx="6340475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800" dirty="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800" dirty="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耶和華是我的牧者</a:t>
            </a:r>
          </a:p>
        </p:txBody>
      </p:sp>
      <p:pic>
        <p:nvPicPr>
          <p:cNvPr id="25603" name="Picture 7" descr="http://www.internetmonk.com/wp-content/uploads/shepherd-leading-sheep-featu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2475"/>
            <a:ext cx="9144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2438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latin typeface="Corbel" pitchFamily="34" charset="0"/>
                <a:ea typeface="AR Kaiti Medium Big5" pitchFamily="49" charset="-120"/>
              </a:rPr>
              <a:t>我是耶和華</a:t>
            </a:r>
            <a:r>
              <a:rPr lang="en-US" altLang="zh-TW" sz="3600" b="1">
                <a:latin typeface="Corbel" pitchFamily="34" charset="0"/>
                <a:ea typeface="AR Kaiti Medium Big5" pitchFamily="49" charset="-120"/>
              </a:rPr>
              <a:t>(</a:t>
            </a:r>
            <a:r>
              <a:rPr lang="en-US" altLang="en-US" sz="3600" b="1">
                <a:latin typeface="Corbel" pitchFamily="34" charset="0"/>
                <a:ea typeface="AR Kaiti Medium Big5" pitchFamily="49" charset="-120"/>
              </a:rPr>
              <a:t>YHWH)</a:t>
            </a:r>
            <a:r>
              <a:rPr lang="zh-TW" altLang="en-US" sz="3600" b="1">
                <a:latin typeface="Corbel" pitchFamily="34" charset="0"/>
                <a:ea typeface="AR Kaiti Medium Big5" pitchFamily="49" charset="-120"/>
              </a:rPr>
              <a:t>，這是我的名。</a:t>
            </a:r>
            <a:endParaRPr lang="en-US" altLang="zh-TW" sz="3600" b="1">
              <a:latin typeface="Corbel" pitchFamily="34" charset="0"/>
              <a:ea typeface="AR Kaiti Medium Big5" pitchFamily="49" charset="-120"/>
            </a:endParaRPr>
          </a:p>
          <a:p>
            <a:r>
              <a:rPr lang="zh-TW" altLang="en-US" sz="3600" b="1">
                <a:latin typeface="Corbel" pitchFamily="34" charset="0"/>
                <a:ea typeface="AR Kaiti Medium Big5" pitchFamily="49" charset="-120"/>
              </a:rPr>
              <a:t>                                                    </a:t>
            </a:r>
            <a:r>
              <a:rPr lang="zh-TW" altLang="en-US" sz="2800" b="1">
                <a:latin typeface="Corbel" pitchFamily="34" charset="0"/>
                <a:ea typeface="AR Kaiti Medium Big5" pitchFamily="49" charset="-120"/>
              </a:rPr>
              <a:t>（以賽亞書</a:t>
            </a:r>
            <a:r>
              <a:rPr lang="en-US" altLang="en-US" sz="2800" b="1">
                <a:latin typeface="Corbel" pitchFamily="34" charset="0"/>
                <a:ea typeface="AR Kaiti Medium Big5" pitchFamily="49" charset="-120"/>
              </a:rPr>
              <a:t>42:8</a:t>
            </a:r>
            <a:r>
              <a:rPr lang="zh-TW" altLang="en-US" sz="2800" b="1">
                <a:latin typeface="Corbel" pitchFamily="34" charset="0"/>
                <a:ea typeface="AR Kaiti Medium Big5" pitchFamily="49" charset="-120"/>
              </a:rPr>
              <a:t>）</a:t>
            </a:r>
            <a:endParaRPr lang="en-US" sz="2800" b="1">
              <a:latin typeface="Corbel" pitchFamily="34" charset="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1448D1-B8D0-4A81-83C4-69AB87F0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E11448D1-B8D0-4A81-83C4-69AB87F0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E11448D1-B8D0-4A81-83C4-69AB87F0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F92990-D75A-4E6B-AB29-792231D2D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7F92990-D75A-4E6B-AB29-792231D2D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47F92990-D75A-4E6B-AB29-792231D2D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3AAF5D-274B-47A9-AB00-1DBC9E9E1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73AAF5D-274B-47A9-AB00-1DBC9E9E1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73AAF5D-274B-47A9-AB00-1DBC9E9E1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73765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F00A97-6564-40B6-9A3E-8A00DD052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94F00A97-6564-40B6-9A3E-8A00DD052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94F00A97-6564-40B6-9A3E-8A00DD052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DC01C2-44AC-4407-AE25-D866763AC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DCDC01C2-44AC-4407-AE25-D866763AC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DCDC01C2-44AC-4407-AE25-D866763AC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675A9-D9D0-4449-B8C9-36E76D775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A75675A9-D9D0-4449-B8C9-36E76D775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A75675A9-D9D0-4449-B8C9-36E76D775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742077"/>
              </p:ext>
            </p:extLst>
          </p:nvPr>
        </p:nvGraphicFramePr>
        <p:xfrm>
          <a:off x="0" y="1524000"/>
          <a:ext cx="914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04800" y="381000"/>
            <a:ext cx="70866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耶和華是我的幫助</a:t>
            </a:r>
          </a:p>
        </p:txBody>
      </p:sp>
      <p:pic>
        <p:nvPicPr>
          <p:cNvPr id="27653" name="Picture 5" descr="http://g.christianbook.com/g/authorprofiles/w_phillip_k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18288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5638800"/>
            <a:ext cx="244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Phillip Keller</a:t>
            </a:r>
          </a:p>
        </p:txBody>
      </p:sp>
      <p:pic>
        <p:nvPicPr>
          <p:cNvPr id="27655" name="Picture 7" descr="http://cdn-parable.com/ProdImage/Large/21/9780310274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3276600" cy="48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13884</TotalTime>
  <Words>645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Kaiti Medium Big5</vt:lpstr>
      <vt:lpstr>Times New Roman</vt:lpstr>
      <vt:lpstr>Corbel</vt:lpstr>
      <vt:lpstr>Microsoft JhengHei</vt:lpstr>
      <vt:lpstr>AR Maokai Bold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892</cp:revision>
  <dcterms:created xsi:type="dcterms:W3CDTF">2010-02-20T00:55:59Z</dcterms:created>
  <dcterms:modified xsi:type="dcterms:W3CDTF">2013-04-22T04:30:34Z</dcterms:modified>
</cp:coreProperties>
</file>