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6"/>
  </p:notesMasterIdLst>
  <p:handoutMasterIdLst>
    <p:handoutMasterId r:id="rId17"/>
  </p:handoutMasterIdLst>
  <p:sldIdLst>
    <p:sldId id="479" r:id="rId2"/>
    <p:sldId id="504" r:id="rId3"/>
    <p:sldId id="466" r:id="rId4"/>
    <p:sldId id="505" r:id="rId5"/>
    <p:sldId id="470" r:id="rId6"/>
    <p:sldId id="487" r:id="rId7"/>
    <p:sldId id="506" r:id="rId8"/>
    <p:sldId id="502" r:id="rId9"/>
    <p:sldId id="507" r:id="rId10"/>
    <p:sldId id="508" r:id="rId11"/>
    <p:sldId id="509" r:id="rId12"/>
    <p:sldId id="492" r:id="rId13"/>
    <p:sldId id="494" r:id="rId14"/>
    <p:sldId id="485" r:id="rId1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F03"/>
    <a:srgbClr val="669900"/>
    <a:srgbClr val="A50021"/>
    <a:srgbClr val="F4EE00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37696E1-9D23-4E3A-83FA-689625FDB3F1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AEF9498-81F6-49EE-ACC3-E1916491D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77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F4B0893-1ADC-4012-ACBB-6C99497203EE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3F6F262-0D8B-4F96-80AE-AC5BA91C6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43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47CF80-A533-4A0A-B9E3-BC1CFEC0EFA8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A7C793-D70D-46AA-B43E-3CE6CF924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6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9322-7944-404A-BAAC-AA7E68A8CC36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190B-5819-4631-B606-1365D4345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7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9012D-11FB-417A-95D8-EEAB292F7F87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B6508-E1BD-43F9-A18F-6C9C07425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7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4712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8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3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93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790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01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9074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A853D6-55C1-4511-97B9-42C8171D17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421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23E6E4-E523-41E9-AC79-FC2E3B5C5C84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C95383-E17B-4116-9B8B-2F19D9F35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0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8125D-A179-4478-9584-DDD1A29D44DA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F744-4C10-46F2-A4EE-247144AC1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2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8FACAD-D539-4D9D-BEB3-1CACA45B9B70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566FE6-7CB7-46CB-BBDE-DD57A5114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6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D2792-C762-4F20-82B7-52AF836227C0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9E7AD-1C63-42BC-8538-6F2B76BCD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D762E8-AAAD-4D73-8AAD-78093CEADA00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3A6DF4-EFF1-40BC-B009-540E8EFE2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3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F9FB84-F37E-4282-A7A4-5898AE5E5829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4A39DD-8353-406F-878B-28907117F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17AF77-566D-42FD-B0E8-93707ED9EA7C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E1002D-93F6-42EC-ACD1-FBD5DD1AC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3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3AEF1A6E-D599-4F18-AE1A-7D8B52C2BDD9}" type="datetimeFigureOut">
              <a:rPr lang="en-US"/>
              <a:pPr>
                <a:defRPr/>
              </a:pPr>
              <a:t>4/28/2013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2456D535-236E-480A-A243-2D0F09B10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69" r:id="rId1"/>
    <p:sldLayoutId id="2147486670" r:id="rId2"/>
    <p:sldLayoutId id="2147486671" r:id="rId3"/>
    <p:sldLayoutId id="2147486672" r:id="rId4"/>
    <p:sldLayoutId id="2147486673" r:id="rId5"/>
    <p:sldLayoutId id="2147486674" r:id="rId6"/>
    <p:sldLayoutId id="2147486675" r:id="rId7"/>
    <p:sldLayoutId id="2147486676" r:id="rId8"/>
    <p:sldLayoutId id="2147486677" r:id="rId9"/>
    <p:sldLayoutId id="2147486678" r:id="rId10"/>
    <p:sldLayoutId id="2147486679" r:id="rId11"/>
    <p:sldLayoutId id="2147486680" r:id="rId12"/>
    <p:sldLayoutId id="2147486681" r:id="rId13"/>
    <p:sldLayoutId id="2147486682" r:id="rId14"/>
    <p:sldLayoutId id="2147486683" r:id="rId15"/>
    <p:sldLayoutId id="2147486684" r:id="rId16"/>
    <p:sldLayoutId id="2147486685" r:id="rId17"/>
    <p:sldLayoutId id="2147486686" r:id="rId18"/>
    <p:sldLayoutId id="2147486687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media.salemwebnetwork.com/cms/CCOM/4745-golden%20path.630w.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066800" y="4419600"/>
            <a:ext cx="7239000" cy="120015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如</a:t>
            </a: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果天堂在我家</a:t>
            </a:r>
            <a:endParaRPr lang="en-US" alt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3505200" y="5791200"/>
            <a:ext cx="2338388" cy="523875"/>
          </a:xfrm>
          <a:prstGeom prst="rect">
            <a:avLst/>
          </a:prstGeom>
          <a:solidFill>
            <a:srgbClr val="692F03"/>
          </a:solidFill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啟示錄</a:t>
            </a:r>
            <a:r>
              <a:rPr lang="en-US" altLang="zh-TW" sz="2800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21:1-7</a:t>
            </a:r>
            <a:endParaRPr lang="en-US" sz="28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8" name="Picture 4" descr="http://budiridwin.web.id/home/wp-content/uploads/2012/04/Eterni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louerchezsoi.files.wordpress.com/2011/01/eter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0"/>
            <a:ext cx="91741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0" y="457200"/>
            <a:ext cx="2597150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/>
              <a:t>Arthur </a:t>
            </a:r>
            <a:r>
              <a:rPr lang="en-US" sz="3600" dirty="0" err="1"/>
              <a:t>Stace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http://www.darlinghursttheatre.com/images/arthur_stace/nyeeternity_gallery__600x39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85800" y="914400"/>
            <a:ext cx="77724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第四個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：「關係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重建」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762000" y="2286000"/>
            <a:ext cx="7620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我又看見聖城新耶路撒冷由神那裡從天而降，豫備好了，就如新婦妝飾整齊，等候丈夫。」（啟示錄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21:2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457200"/>
            <a:ext cx="152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199" y="4778514"/>
            <a:ext cx="7315201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altLang="zh-TW" sz="4000" dirty="0">
                <a:latin typeface="AR Maokai Heavy Big5" pitchFamily="49" charset="-120"/>
                <a:ea typeface="AR Maokai Heavy Big5" pitchFamily="49" charset="-120"/>
              </a:rPr>
              <a:t>4.</a:t>
            </a:r>
            <a:r>
              <a:rPr lang="zh-TW" altLang="en-US" sz="4000" dirty="0">
                <a:latin typeface="AR Maokai Heavy Big5" pitchFamily="49" charset="-120"/>
                <a:ea typeface="AR Maokai Heavy Big5" pitchFamily="49" charset="-120"/>
              </a:rPr>
              <a:t>與神與人修復關係</a:t>
            </a:r>
            <a:endParaRPr lang="en-US" sz="4000" dirty="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828800"/>
            <a:ext cx="7315200" cy="7080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zh-TW" altLang="en-US" sz="40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</a:rPr>
              <a:t>活出新造的人的樣式</a:t>
            </a:r>
            <a:endParaRPr lang="en-US" sz="40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2797314"/>
            <a:ext cx="73152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altLang="zh-TW" sz="4000" dirty="0">
                <a:latin typeface="AR Maokai Heavy Big5" pitchFamily="49" charset="-120"/>
                <a:ea typeface="AR Maokai Heavy Big5" pitchFamily="49" charset="-120"/>
              </a:rPr>
              <a:t>2.</a:t>
            </a:r>
            <a:r>
              <a:rPr lang="zh-TW" altLang="en-US" sz="4000" dirty="0">
                <a:latin typeface="AR Maokai Heavy Big5" pitchFamily="49" charset="-120"/>
                <a:ea typeface="AR Maokai Heavy Big5" pitchFamily="49" charset="-120"/>
              </a:rPr>
              <a:t>過一個聖潔生活</a:t>
            </a:r>
            <a:endParaRPr lang="en-US" sz="4000" dirty="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3787914"/>
            <a:ext cx="73152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altLang="zh-TW" sz="4000" dirty="0">
                <a:latin typeface="AR Maokai Heavy Big5" pitchFamily="49" charset="-120"/>
                <a:ea typeface="AR Maokai Heavy Big5" pitchFamily="49" charset="-120"/>
              </a:rPr>
              <a:t>3.</a:t>
            </a:r>
            <a:r>
              <a:rPr lang="zh-TW" altLang="en-US" sz="4000" dirty="0">
                <a:latin typeface="AR Maokai Heavy Big5" pitchFamily="49" charset="-120"/>
                <a:ea typeface="AR Maokai Heavy Big5" pitchFamily="49" charset="-120"/>
              </a:rPr>
              <a:t>用永恆的眼光來看這個世界</a:t>
            </a:r>
            <a:endParaRPr lang="en-US" sz="4000" dirty="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artoon: Road To Heaven (medium) by efbee1000 tagged angel,heaven,road,thorn,bu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444"/>
          <a:stretch>
            <a:fillRect/>
          </a:stretch>
        </p:blipFill>
        <p:spPr bwMode="auto">
          <a:xfrm>
            <a:off x="0" y="0"/>
            <a:ext cx="91709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6" descr="https://encrypted-tbn0.gstatic.com/images?q=tbn:ANd9GcQo6imhh9SaGYD7xn-fNq1I-NLlJ8FsuZ-8ZS-73Lw6jST6wITwAg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7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381000" y="609600"/>
            <a:ext cx="6340475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</a:t>
            </a:r>
            <a:r>
              <a:rPr lang="zh-TW" altLang="en-US" sz="48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、天</a:t>
            </a:r>
            <a:r>
              <a:rPr lang="zh-TW" altLang="en-US" sz="48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堂真的存在嗎</a:t>
            </a:r>
            <a:r>
              <a:rPr lang="zh-TW" altLang="en-US" sz="48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？</a:t>
            </a:r>
            <a:endParaRPr lang="zh-TW" altLang="en-US" sz="4800" dirty="0">
              <a:solidFill>
                <a:srgbClr val="A50021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1981200"/>
            <a:ext cx="7010400" cy="584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heaven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這字在聖經中總共出現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268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次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2895600"/>
            <a:ext cx="7010400" cy="10779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施洗約翰與耶穌出來傳道的第一句話都說「天國近了，你們應當悔改！」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4267200"/>
            <a:ext cx="7010400" cy="10779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Gospel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福音」在新約聖經第一次出現就是「天國的福音」（馬太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24:14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5638800"/>
            <a:ext cx="7010400" cy="584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耶穌所有的比喻都與天國有關係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http://a.abcnews.com/images/Health/abc_dr_eben_alexander_ll_121024_w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14400"/>
            <a:ext cx="7857064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609600" y="5562600"/>
            <a:ext cx="41608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Dr. Eben Alexander</a:t>
            </a:r>
          </a:p>
        </p:txBody>
      </p:sp>
      <p:pic>
        <p:nvPicPr>
          <p:cNvPr id="74756" name="Picture 4" descr="http://matchbin-assets.s3.amazonaws.com/public/sites/550/assets/JM96_proof_of_heaven.jpeg"/>
          <p:cNvPicPr>
            <a:picLocks noChangeAspect="1" noChangeArrowheads="1"/>
          </p:cNvPicPr>
          <p:nvPr/>
        </p:nvPicPr>
        <p:blipFill>
          <a:blip r:embed="rId3"/>
          <a:srcRect l="16000" r="16000"/>
          <a:stretch>
            <a:fillRect/>
          </a:stretch>
        </p:blipFill>
        <p:spPr bwMode="auto">
          <a:xfrm>
            <a:off x="6172200" y="2514600"/>
            <a:ext cx="25908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04800" y="381000"/>
            <a:ext cx="8382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、天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堂為什麼如此吸引人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？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2209800"/>
            <a:ext cx="815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4000" b="1">
                <a:solidFill>
                  <a:srgbClr val="0070C0"/>
                </a:solidFill>
                <a:latin typeface="AR Kaiti Medium Big5" pitchFamily="49" charset="-120"/>
                <a:ea typeface="AR Kaiti Medium Big5" pitchFamily="49" charset="-120"/>
              </a:rPr>
              <a:t>「地上的經驗不足以比喻地獄的苦況，地上也沒有一種喜樂可與天堂的奇妙相比擬。」</a:t>
            </a:r>
            <a:endParaRPr lang="en-US" sz="4000" b="1">
              <a:solidFill>
                <a:srgbClr val="0070C0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62400" y="5562600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R C Sproul</a:t>
            </a:r>
            <a:endParaRPr lang="en-US" sz="2800"/>
          </a:p>
        </p:txBody>
      </p:sp>
      <p:sp>
        <p:nvSpPr>
          <p:cNvPr id="25605" name="AutoShape 7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AutoShape 9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AutoShape 11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AutoShape 13" descr="data:image/jpeg;base64,/9j/4AAQSkZJRgABAQAAAQABAAD/2wCEAAkGBxMTEhQUExQUFRQXFxQUFxUVFRQUFRcUFBQWFhQVFRQYHCggGBolHBQUITEhJSkrLi4uFx8zODMsNygtLisBCgoKDg0OGxAQGiwkHyUsLCwsLCwsLCwsLCwsLCwsLCwsLCwsLCwsLCwsLCwsLCwsLCwsLCwsLCwsLCwsLCwsLP/AABEIARQAtwMBIgACEQEDEQH/xAAcAAABBQEBAQAAAAAAAAAAAAADAAIEBQYBBwj/xAA7EAABAwIEAwYEBAYBBQEAAAABAAIRAyEEBRIxQVFhBhMicYGRMqGxwRRC0fAHI1JyguHxFUNikrKD/8QAGgEAAwEBAQEAAAAAAAAAAAAAAAECAwQFBv/EACMRAAICAgICAwADAAAAAAAAAAABAhEDIRIxBEETIlEFYYH/2gAMAwEAAhEDEQA/AMz2k7Rd8YFgmdlsLSe/+YfSYlZevUkpgqEXlciwJQ4x0WpO7PS+0eXYVlOWsYDHr8yvOHVZdbZOrY9zhB95lRmBXjx8VsJSsscPi9NkHEV9RQHIJcrUV2JskMKeSorXIzSnQDk57rJzG2TXNskME0pOYkAiNqwmKiMAjGpZcc2Ux1IpgAcLqXgmXQQ1SsKESegS2SWsNwLoZaQEbD1dJVhlzqbtYqR0WV0UU9MK6yLMXU9Q4FQaRALoFkKvAA0koe9AWVPHmrU0ugCd1O7RgspiD6rNA3md07F13GGucSEcdgco3BSTW2CSsRpMZ2RaGFwcZHOIWTxOHLXEL1DGZbiXNIKyeL7N19ROlcuHyIvuSNskY+jL90loK0bOzdYm7VIf2fc0XhbPPD9MeJlxTJUmlgbSVfYXLGg3ClYvAgiAPZQ86uilEz1DJXVDDLoWNwLqRhwut92df3QhzY33We7XONWp4WzHJRDPKWTj6G4qipwFJpbJQKzLkBWOX5NWc2Q1207RaY3lXGSdnqjK4NZkN3BtdbTlxTkSjKU8G8/lPsmvoHiF7jUwFAMAtt0WYxuS0C5cOP8AkVN9UU4GKwNFsXQMa0TZbHF4Ggxp0wsljA2TC3x5ObsTdIq3UkXDshGFOUyqC1dPK9EoGd0g69lzXIjir3BdnS5mouvGybaXYFPTTKwUipSDC5p4bKKxsxJSQwxaNO0FRCZKlYm22yitsVSEFqEBiSWIbLRzXE0DPocVWHgo2I7s8AoWc09AkOMTF/qqZ+ODBuvk4eM3tM6HKuy3xDGgWVeaLXbwqjF9oeAUGpn9rLth4+RIzckzTvw9Fo/L8lzDdx0Kw9bMHOO6tcuwjoh06p1f2iNiefGF0R8OUu5ApF7VdSdeABMC28bmeA6oGIpUmjwMDyOEmB5t43UDMcaGANaDAETyHE9TP2VGM4fqs9x5AwBPTivSxYoY1SRL2bDC5qSABvBIb5fE3zj6FXNMtfYiQYd1u2fdYunmYdcCH7yAIJG8g/s34rQ5e81ACLOid+UgDyiFraFwbLjE4SjZhbE8v1JngqfMuzzBGh5IIkSfaL/r6K5dhHVQL6XaYn3vPNAq4Ko1sOGpoO4NwOfW8/os+GN+iuEkYnHdm6sTLvI+Ie4Ch0ezNR3AreveODgLXMg+4lSsqrgnSQCdxGzhzC5fL+TFDlDYoxTezB0+yxG4WXzejoqFvJfRNDCsLLgLwntrSa3G1Q3YER63XN4Pkyyy+34VKCXRnWmCDyVnWzR0tLTA5KNhsMXNJ4Bce0RAEr1G0QCr1NTiShASiwBuuOcOGyEBJx2FLWNO88VEo0iXbbI1TEFzQ1PZWFN0RMiE9gQy6UkRzNO/FJUI32f9oHVCGtNh9VSPquNyU4UUhRLrQuCMI41SIcnIr6riSn0qKuaWUNiSg/gyHAAWJsn8qekWlQsBh9Pi4gwB14fvorXE4kNpEAwTE73m5+yjNoeEERq4A+1/+OKBjtLAdUkkAX4DoumGlTLoFi8WSIsQYEGd+N/ZHy7JdXxC5Pta8FR8kpan2nSOBj5+t/VbrCYa3JRknWkdOLHatkLAZE0GSJPX99Vf4PBtZsF2jYI7SlFm3EOyAUgJKY0ogWi2RJFHnuRkzUokh19TB8L/AO0TAcq7IMwDajJnTrAuILXbX5g7LYArM55Qayo2oB4Xuhw4av8AYlEkpRcWc8o1s0+Nzmm1roOwK8HznEd5iKr+bit7mmIaKTxK8ze4XXm/x3jrG5P/AAmbsKzFQ0t5oeHaSTAJQqYlWGU4s0nbAgr1GZkKo08Rsh0xeeCn1caNT7CCobhaUIAtGkO8Hum12TUAR6PxNPRNps8bnHgix0AzAy6OSSBiXX1c0laWiW9no+U02lsmJTcZUYDbdR6LCAg1KH5ivKauTbZSTUSZSrzxsp9LEUwWbXkLPtxIBgIdWrtfih4rDkWNKqQ8zwLmz5bnfqoWd4cbuPpuZP8AyNlIok3cLh24t8RgfYFczV+sHp9b/wCl3wl+l9rQfsvThu0bLWsMLO5SQACNtv37K/a7iuTJL7HoQX1RPomVIY1Vn4xtP43AeZhR8T2pw7R8c9ACfdaY02KTSL/SnhwVPhM4bUbqFk+rjg3fYi3mFo5pBxstjVEGTCpMfjKNYPoh4Lo1DkHAjTfnMLL5kK1Z7tDje0FxgXv9lIyvI9BDqlQl1vkqc4sxlCRBz/Bl1LW2x/ML8t4J6LDupr03N6Bh8gRBfsTA3fEceO68xrVNRJGxJPpNkY/ZzZI0Gr4bQPNAaSn1XHSJTQYWhmDdT4pValgE5qHWbdNAWuW4V1Uhrd0s2wr6QhwgmxXcsrOpVGOF+itc9ecTUmzdI25lR7K9GOrSTCSKQA4zzXVsZm2xmO/K3fZdYdQ0z5qBQpx1cVZYfCGdJ83dF5soqKJ5uTB16LbHZot5puPY3TYCVzM3g+EbD9yoL6piFUYvTKc/RKw1choAufF7xYfJczJ2lgBPiMExy1fcz7KLhMTp90s5D3OcYmIFh67891suzXFbjousmq6m/T/G6vmVYjisXkuIIIaOK1tJ1lz5VUj0cW4lDXyypXquLnwAeptPPirEZDQY0FxAHNxgE+pSrVX+INbDj+aPCLbnr0UZmTscdVRznOO5c6fYDYdFabfbHwrpEunVptgNeId4RH6q/ZQbUp6ePPr5qgoZbTBGlthF/pCuMAS103iUNJNF7aM3icFWJjX3QkgwfHYxYxb6o+EysE+J73meL3kC/nYdFsMXQa4aouBeBcqBRqMOxFuHH1W/GjJfYFnjNGGc8CAxj+MyCxwv5nh1XkZMBe2Zg0VsPVpD4nU3tHq0j7rxFuwTgqbOPPegtRxLQuPSnZHqUvDKoxIsLr6dwnOF54J9C7p4BUIl4J01ByAQsbUOpx1KdkGIY15c4SFWZy5pqOLbNJ2Ursp9FXUN11dxAAIhcWyMjb5ebF59B1U3EVxTpn+s7lRDUDRPAbINDMgQ5pEk7LznG9mceyC3EGTNybBSCwNYZ3KaaYYJPxIGGeXTqWj2OwL3QtRSDS8cW1G6h6ibfP2Waqi6sspr/C3i06meX5m+0pTVo7fByqMnF+yZTy9odLXSW/EB7+m4VtSqlQ8sp6HuDgfFq0k7OsDY8bKY1l4WE7s9NJLosMOwHbl+/qjhgA5/NQqVSAg18fCrHLY0m0SMZjGs23P7JR21QAHFwPsqXBUi9xcd+v0UqrlAJmBPktJu+ibRcMzZrdj81SZ+HPf3rPAYG1gY5/qmNwIY6XOsP6ij4zNqQaGiXE2EAmTsfqFom2tmLdO0jmSZmS4byCJ9CsJnuGFPEVmRGmrUA/t1Et+ULe5XQ8evnE+d1i+2rgcdWjbU33FNoPzBRiezHytpMpOKma5bCisZ4lIqNjZas40Rq3CEfDiGlDpMkkozOJQwRw+FoKjYw8VNxDf5Y6lV2LGycRMiuuUk55lJakGkzCo53hauYakKYk3cihwA6oFWqBcrk9UZokd4IlyCK15CgVq7nnom0nFVwGTaz/mnU3kEEWIuD1CjsuVIpU5KTA22TYhtanLR5t4tdF9PQp+xhY1mbOw7g5mxs6N9PTqFo8C6QfEXB0Pa48iNvLZYZMbSv9PY8fP8kd9lmGSIUZ2APFNo1y0iVZMr+xWK0dN6KbEZgaJa3Q7SSBrjwt5l0XAVrQwj6oB/EsDDpPgH5XCZknnZPcAeV1HdRpibETa0wQeC2VGLjJ9MmtyfB09Lq1UOuZbqJJiYgDy5KNVwzalRrg3TSpt00xEEkxqeR1t7dUFrRMhonnufdTqNN25W8dLREovtuxj/AOWDwbuTwAG5XlGNxRqVX1Du5znf+xJ+69XzjJ8TiKDmYdocZ0uLnNZ4TuBO5O3kVi8R/DzMWX/DOP8Aa+k75B0p41TbOXPK3Rm6Uko7eKn0ez+JY4ipQq0+r2OaPQkQVCxNFzHFpsVbps5xjXWKLTcNJ5pjJ2Q2H9EhhjqeyACSL2UKq6RfdTsFiHU3GIuFXESXequJLAykm1WELq0JLw1CjaWW1b8kN1S1lGo03XcbnYBctECxmOb8IFgga4AjiolakdVwrGiAAFq0khhWVNLZKPSryFFqeIwm4ippEJRx8hDMbUknkr/sfjtY/DuPjEmkf6hcup+YuR6jgFmXulDDiCCCQQQQRYgi4IPNbyipKmaQm4O0ekOE2O+wty5rlLEEeF3w/Mf6ROzOZUswboqkU8U0XcIioB+eOJ5jf0UjH5HWp7t1t/qbf3G4XDk8aUeto9PH5MJ96YNmJ0WJkcwprKzD5fNUgb7fRcFNw+EwsVo36NFSc3l+/NOOJuGi5JiOqz9LvD+b2V72dYGCrWNzTYS0Hi4+Fo9yFrGT6RnNqrPQsoy9ooNaI13cSOJkg+nhj0Q8WXAbxCp+0GYvwOHweIu7Q7uqon4qdVpJPmHMYfXqr+o9tamKrDLXAFdko0eYpWymbmjmugkEfZRc47IYPGDUWaH/ANdI6T6t+E+yhZ00sJPMSDwMfdV/ZntWA/u6lpNip42O/wBMf2g7I1cO8hv8xvA/Cfbiszo0uuCDxBEEL2ntiQ9gExq2PXgvMcwpggh48bbH/ScYWiW6KbLsO6rUcG8lxmT1C2o4D4CZ9EbCPFLW4G/Pz2UrK6xNGqXPu6Utph6Mu4km66iYqzoSWhBZUcMSZJTquILDIExZONTQhtM7rn77IE/xjU4XTW0ydkUgmwRC8NEDfn+i0hByAYYpjm7ieXQKtrOlHrPUZy6apUMa1y6mEJ4SGPpVXMc1zCWuaQWuBggjiF7D2H7ZNxTRSqw2uBfgHgfmb9xwXjkJ1KoWuDmktcDIcLEEcQhOgPf8dktOpeIJ/M23vwKz+O7OVWSWeNvIWd6A/RC7D9tO+b3dWO9aL8nD+oD6hbzD1GOFk5YseTbRpDNOHTPO8KzdpERYyIg+R2Ujs3U/FYptCnemw97VI2Ok/wAtnq7xf49VvMXklKu0scLuBbqb4XgERIcs12dyyjgjUbg8TRqVQXjuqjSC6pTJa5r6muQZsDEbWKzx+MoyuzTJ5XONUXH8VcITlVfSJLO5eejWVG6z6N1FZH+EfaGA/DumB4t5EE8BwIWzyTtTRzKliMO+maVZgLK1B5DvCfCXMcPibeJgHmBZeG4J78DjdJJBpVCwnm2Yk9CIKuUXWzni9nuecYek4aah/lVJaHAxpqcCDwP12XgWKxZbWdDpDXuDXbag1xAdA2kCV6/m+YPGHNVg10xBqU95YSJc20amm/ovI/8ApdOpeliKW58FaaLugBu0+eoLOGi5m7GY/icA6D42DUOdt1j24vvWGfjHzCLlJrYVwFVsMcY1AtewnlrYSL8pVbmFI4euQPhPiaebHbfp6K0qJbIx8T9MwHCJ5QVYZvlLqABEkRLgOEKuxzYLXDafqrd+OqaajI1amggngCI39CoyL2ETPvxLXcLpKHTbdJKkFF62lrfHAJ9SjBj9+qZhgZlKvU9VlCDk/wCiBz6gAge/EqK6omucmFy7FroBPQiUSUNzUMYwrjDbyTlwg8N+qkBwXSg63DcT5FEY6RP1QAfC4h1N7XsOlzTIPX9F7H2Q7QMxVPUPDUbAe3keY/8AE8F4vCsMkzWphqratM3Fi3g5vFpVwlXYmfQ2GxJt6LwfDZsaleq5xPiq1H7m2t7nD6x/lyXreWZvTr0O9pmxa4kHcOAu09QvIcxwJo1g6JBMEdRt7rohcZJomW0eg/w9ps/HtrB16tCtSeCZ/mt0Paeupgef/wA3Kq/jDk2mozFNFnHuqn9wvTcfSR6BV2TY99Osxoim52l9OpJ8NWmYAIiCNLi0idqkTa/oue0hjcK9jmhjnshw30VW3B9w0jmIRlhbdExZmewead7h9DrlvhPlwWE7U5X+GxL2flPjZ/Y4mPYyPRSOw+OdRxPdu8MnQ4f+TT+shbL+I9CKbKoA1U3McJE8RaOImCuHqR0do8+pMfTc+jVa5ji2Q17XNId8TDpI4qRj399QbPxsu08wfib9x5dVK7XdsKuP7o1qVFr6cxUph7XEGPCdTjab/szWd74THOR0BuqVtbJItI66bm8YkeYurTJmOrMDWEB0O9okx7KmqO0uDxsTfo7j7qZlNY06p0mLyPI7fIoatAispjS4g8CR7JLldpFR4O+opLNopMuHPgKK9yZWryeSAXrSC4qiApKYSmal2VQHdS61yG5M1JWAYhNXadRde1MATnozGWUSoiUMRwKVgSFwJxC4mBfdlc/OGeQSTSfZ7d44B4HMfMeitu1dQAB7SPibcXlrtnAjpPssUCp/40uo92fy/D5TJb9x6rbHkrTJaL5hY9uhx0iWlrpaIfBAJgzEOINt4MDSvS8mqF1Buosc9oAc5jmvBEeA6mkgnTA9F5NgK2pjdzYixP5Y4Tb2G/vrew2MDKjmGwqW2gax8P3HquyatWjFaZme3uB7jGd62zakP/zb8X2PutlXxDcXhWk31MAPQx+qD2/y7vaDoHiZ4287bj1Eqi7A4zXTfSJ2Ej1XnZ407OnGzH4hha4tIuCQfRPpv29v37qw7Q0f5hd1g/ZVNMqRDxElp2NvLkVykC17Z3HhPpcfIrlfdJ7p0njIB9Nvr8kASM0bpcH/AOJ9vCfafZJSaoa5wa7Zwg/43H0SWbRRRakg5DK7KoQUPTpCECugp2ARNcF0FJMQKYR6NWUJwQjZLoZKqsUZ7FKpVJCbUYn2Ibha8WKkOChPpo+GrcChAGTWuTnBNITAs8pqG7YkTqF9pEHfgrejVLZgw6xEWuCIIBjiJ242VFlONDHQ+dDrOjccnNPAhXddpYYOk2EEQA5rhY3dsZHDgNl3ePktU+zGca2bz8YK9JtT+oQ4cnCzh7/KF5zgicLjnN2aTblofcext6K97OY/Q80nWFS7elRo28yB7gKs7b4e9OqOB0HyNwfcfNZ+RDRUGcz513Ecys6Xz6q2rV9dOeiqtC5EasVYWaekeyENiPJ3/rf6SpWIb4B0P1Ci0XAOE7cfI7oEFrVpcz/L2SUY0y1wm8gEHmHCQUkARwVwtXCF0OUjEnBJcQA8FOBTA/mngJgIhBejBMeEADoPU1jpVa4wVKY5CYBXNQXsUkGUxzUxCoVpsd0QhRajOIRaNabHdADyFpMir99T7on+ayTS46mm7qf3HqOKzhCdRrOY4OaYcCCDyIVRk4u0Kr0XdVxGxgtMg8QREGZEbDhy8lb42oMThiYgubccqjf9j2UHFkVWCuz89ntEeCrE26OgERxlQ8sx3dVHMN2PuNrPFvmPoF2TkpRUjNKnRXYStLIRaLJKj4xnd1XjgTqHk6/1n2RKdaFxGpJxzDoJdvb1g/7VQ3r7fryCs6mKcabukH3t9wqtwUjJGNfLmHmwdBYuEdNgki41oNCk4bhz2u/yALf/AJPukgCtBXC1dxDIceF/+EwOKQHV0FcDgulqAEUtS5dODkAdFRO1JuhLQmAHEMkLtF9kQhAbYkIAltcigyo4KcCmmII4ID28Ruj6k1wQB2jWlPKiVGkXCPRq6ggCwyzG6CWu+B4hw6i7XeYIBTMwbaQTIIv1G0cOAUUhP1SCCtISq0/YmvZIzKsKjKdUbjwu6H/n6ruBAcI4qvw77uYdn7f3cCnYKuWkFQxlph8I4uLeYIjzFlVuWip0BU0ua6CDNrKNneV6W963bUWuHJ3PyNvdTY6IAM4aoP6XU3/Vh/8AsJIWHuyq3m0fKow/qkgBmOaZk/uFFR3EmQgKI9AchKF1dVAc1804QVwhNLUwCAJ0oIcQntcEAOUesLypBhDqiQgDjHIij0yjhIDoKfqQ0pTAe4KM+WmQpAKa8SgAtKqCF1QQ4tKmMeCECBYkcQuNqSZ539ePzRntkKC0w6E2BeZdjC23ArWZa0V2vpO/7jLdHC0+ngPosHTctD2ezAtcwk/C4D/F9vrpUspFThWEVC11jdpHIg3HuElfdrcEKWN1Daq3vfVwId8wT6rqXYdFG2keV1ArMg3Uj/qDo4IGIrFxuojd7ECSBSBXVoB0FdTAnAoAUJsJ64QmB1pScmwuygCOHXIR2FcfTEIbHJAHXEgUkwEE4FMXQUANqsQmOLSpCC9qAJNN8qPi2ceSY0kKQHBwQAyi5S6DyJ8voQfsq+nYx+4Uun+vzQBs8/f31HCVTvpc0+Y3SUCjiQcvv/26o9nj/SSlFMyg4poSSQSdTgkkmB1IJJIAS6CkkgB4C5CSSoRwqO+ziuJJMYUFOSSQByV0FJJIDoXHBJJMAZCY10GySSQD8VwPFHonZJJMCcx5/CVhw1Uz6zH3KSSSED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4591" name="Picture 15" descr="http://gracewalk.files.wordpress.com/2011/10/pic_full_sproul_r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3886200"/>
            <a:ext cx="1422400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43000" y="846138"/>
            <a:ext cx="6477000" cy="830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第一個特色：「新」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43000" y="2141538"/>
            <a:ext cx="6477000" cy="830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第二個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聖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3000" y="3436938"/>
            <a:ext cx="6477000" cy="830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第三個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：「永恆」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43000" y="4724400"/>
            <a:ext cx="75438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第四個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：「關係重建」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28600" y="1371600"/>
            <a:ext cx="8686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「</a:t>
            </a:r>
            <a:r>
              <a:rPr lang="en-US" altLang="zh-TW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</a:t>
            </a:r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我又看見一個新天新地，因為先前的天地已經過去了，海也不再有了。</a:t>
            </a:r>
            <a:r>
              <a:rPr lang="en-US" altLang="zh-TW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2</a:t>
            </a:r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我又看見聖城新耶路撒冷由神那裡從天而降，豫備好了，就如新婦妝飾整齊，等候丈夫。」（啟</a:t>
            </a:r>
            <a:r>
              <a:rPr lang="en-US" altLang="zh-TW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21:1-2</a:t>
            </a:r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0" y="3886200"/>
            <a:ext cx="6391275" cy="7699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伊甸園 </a:t>
            </a:r>
            <a:r>
              <a:rPr lang="en-US" sz="4400" dirty="0" err="1">
                <a:latin typeface="AR Maokai Heavy Big5" pitchFamily="49" charset="-120"/>
                <a:ea typeface="AR Maokai Heavy Big5" pitchFamily="49" charset="-120"/>
              </a:rPr>
              <a:t>v.s</a:t>
            </a:r>
            <a:r>
              <a:rPr lang="en-US" sz="4400" dirty="0">
                <a:latin typeface="AR Maokai Heavy Big5" pitchFamily="49" charset="-120"/>
                <a:ea typeface="AR Maokai Heavy Big5" pitchFamily="49" charset="-120"/>
              </a:rPr>
              <a:t>.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 新耶路撒冷</a:t>
            </a:r>
            <a:endParaRPr lang="en-US" sz="4400" dirty="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5029200"/>
            <a:ext cx="6400800" cy="7699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天堂不再有海？</a:t>
            </a:r>
            <a:endParaRPr lang="en-US" sz="4400" dirty="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" y="381000"/>
            <a:ext cx="6477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第一個特色：「新」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533400"/>
            <a:ext cx="6477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第二個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聖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81000" y="19050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2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我又看見聖城新耶路撒冷由神那裡從天而降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…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」     （啟示錄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21:2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533400" y="2362200"/>
            <a:ext cx="8305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我是阿拉法、我是俄梅戛，我是初、我是終。（啟示錄</a:t>
            </a:r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21:6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6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838200"/>
            <a:ext cx="6477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第三個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特色</a:t>
            </a:r>
            <a:r>
              <a:rPr lang="zh-TW" altLang="en-US" sz="48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：「永恆」</a:t>
            </a:r>
            <a:endParaRPr lang="zh-TW" altLang="en-US" sz="48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14177</TotalTime>
  <Words>474</Words>
  <Application>Microsoft Office PowerPoint</Application>
  <PresentationFormat>On-screen Show (4:3)</PresentationFormat>
  <Paragraphs>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Times New Roman</vt:lpstr>
      <vt:lpstr>AR Kaiti Medium Big5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921</cp:revision>
  <dcterms:created xsi:type="dcterms:W3CDTF">2010-02-20T00:55:59Z</dcterms:created>
  <dcterms:modified xsi:type="dcterms:W3CDTF">2013-04-29T03:46:29Z</dcterms:modified>
</cp:coreProperties>
</file>