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5"/>
  </p:notesMasterIdLst>
  <p:handoutMasterIdLst>
    <p:handoutMasterId r:id="rId16"/>
  </p:handoutMasterIdLst>
  <p:sldIdLst>
    <p:sldId id="479" r:id="rId2"/>
    <p:sldId id="510" r:id="rId3"/>
    <p:sldId id="504" r:id="rId4"/>
    <p:sldId id="466" r:id="rId5"/>
    <p:sldId id="505" r:id="rId6"/>
    <p:sldId id="511" r:id="rId7"/>
    <p:sldId id="512" r:id="rId8"/>
    <p:sldId id="513" r:id="rId9"/>
    <p:sldId id="470" r:id="rId10"/>
    <p:sldId id="487" r:id="rId11"/>
    <p:sldId id="502" r:id="rId12"/>
    <p:sldId id="507" r:id="rId13"/>
    <p:sldId id="508" r:id="rId14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1F196D"/>
    <a:srgbClr val="A50021"/>
    <a:srgbClr val="692F03"/>
    <a:srgbClr val="6699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616FF0-7B27-4AD0-A38D-A937D60F77C1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EC70847-93EB-4A1E-818C-DB6B04879701}">
      <dgm:prSet phldrT="[Text]"/>
      <dgm:spPr/>
      <dgm:t>
        <a:bodyPr/>
        <a:lstStyle/>
        <a:p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主阿，我們不知道你往那裏去，怎麼知道那條路呢？</a:t>
          </a:r>
          <a:endParaRPr lang="en-US" altLang="zh-TW" b="1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r>
            <a:rPr lang="zh-TW" alt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      </a:t>
          </a:r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14:5</a:t>
          </a:r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D616DB51-C5D5-4BF8-BA62-62A1D772195E}" type="parTrans" cxnId="{14569087-B8C5-4F3A-BA26-17310EC31BE9}">
      <dgm:prSet/>
      <dgm:spPr/>
      <dgm:t>
        <a:bodyPr/>
        <a:lstStyle/>
        <a:p>
          <a:endParaRPr lang="en-US"/>
        </a:p>
      </dgm:t>
    </dgm:pt>
    <dgm:pt modelId="{A08F0859-81D0-4813-B062-CEADB0AB53AE}" type="sibTrans" cxnId="{14569087-B8C5-4F3A-BA26-17310EC31BE9}">
      <dgm:prSet/>
      <dgm:spPr/>
      <dgm:t>
        <a:bodyPr/>
        <a:lstStyle/>
        <a:p>
          <a:endParaRPr lang="en-US"/>
        </a:p>
      </dgm:t>
    </dgm:pt>
    <dgm:pt modelId="{49E64535-29B8-4FEA-9E49-40F31C9FAC9D}">
      <dgm:prSet phldrT="[Text]"/>
      <dgm:spPr>
        <a:solidFill>
          <a:srgbClr val="A50021"/>
        </a:solidFill>
      </dgm:spPr>
      <dgm:t>
        <a:bodyPr/>
        <a:lstStyle/>
        <a:p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耶穌說，我就是道路、真理、生命，若不藉著我、沒有人能到父那裡去。</a:t>
          </a:r>
          <a:r>
            <a:rPr lang="zh-TW" altLang="en-US" b="1" dirty="0" smtClean="0">
              <a:latin typeface="AR Kaiti Medium Big5" pitchFamily="49" charset="-120"/>
              <a:ea typeface="AR Kaiti Medium Big5" pitchFamily="49" charset="-120"/>
            </a:rPr>
            <a:t>    </a:t>
          </a:r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b="1" dirty="0" smtClean="0">
              <a:latin typeface="AR Kaiti Medium Big5" pitchFamily="49" charset="-120"/>
              <a:ea typeface="AR Kaiti Medium Big5" pitchFamily="49" charset="-120"/>
            </a:rPr>
            <a:t>14:6</a:t>
          </a:r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A7413F10-6703-4344-9825-68750556601C}" type="parTrans" cxnId="{EBC32086-3F78-478F-928A-42125D88EA85}">
      <dgm:prSet/>
      <dgm:spPr/>
      <dgm:t>
        <a:bodyPr/>
        <a:lstStyle/>
        <a:p>
          <a:endParaRPr lang="en-US"/>
        </a:p>
      </dgm:t>
    </dgm:pt>
    <dgm:pt modelId="{21FDC7CE-EDD3-4183-8A0C-16787F8E8C24}" type="sibTrans" cxnId="{EBC32086-3F78-478F-928A-42125D88EA85}">
      <dgm:prSet/>
      <dgm:spPr/>
      <dgm:t>
        <a:bodyPr/>
        <a:lstStyle/>
        <a:p>
          <a:endParaRPr lang="en-US"/>
        </a:p>
      </dgm:t>
    </dgm:pt>
    <dgm:pt modelId="{B885DE69-80F6-473F-A2D8-BC15979C27A9}" type="pres">
      <dgm:prSet presAssocID="{33616FF0-7B27-4AD0-A38D-A937D60F77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7003E2-8141-4F8A-8F65-751E9142D29E}" type="pres">
      <dgm:prSet presAssocID="{EEC70847-93EB-4A1E-818C-DB6B048797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BA79D-4FA8-48E6-AF63-39EADE5B17FA}" type="pres">
      <dgm:prSet presAssocID="{A08F0859-81D0-4813-B062-CEADB0AB53AE}" presName="spacer" presStyleCnt="0"/>
      <dgm:spPr/>
    </dgm:pt>
    <dgm:pt modelId="{462FE225-E086-4103-9558-4C293F698C57}" type="pres">
      <dgm:prSet presAssocID="{49E64535-29B8-4FEA-9E49-40F31C9FAC9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450596-6A7C-4EA2-9804-A582E1D75201}" type="presOf" srcId="{33616FF0-7B27-4AD0-A38D-A937D60F77C1}" destId="{B885DE69-80F6-473F-A2D8-BC15979C27A9}" srcOrd="0" destOrd="0" presId="urn:microsoft.com/office/officeart/2005/8/layout/vList2"/>
    <dgm:cxn modelId="{14569087-B8C5-4F3A-BA26-17310EC31BE9}" srcId="{33616FF0-7B27-4AD0-A38D-A937D60F77C1}" destId="{EEC70847-93EB-4A1E-818C-DB6B04879701}" srcOrd="0" destOrd="0" parTransId="{D616DB51-C5D5-4BF8-BA62-62A1D772195E}" sibTransId="{A08F0859-81D0-4813-B062-CEADB0AB53AE}"/>
    <dgm:cxn modelId="{EBC32086-3F78-478F-928A-42125D88EA85}" srcId="{33616FF0-7B27-4AD0-A38D-A937D60F77C1}" destId="{49E64535-29B8-4FEA-9E49-40F31C9FAC9D}" srcOrd="1" destOrd="0" parTransId="{A7413F10-6703-4344-9825-68750556601C}" sibTransId="{21FDC7CE-EDD3-4183-8A0C-16787F8E8C24}"/>
    <dgm:cxn modelId="{5BB64B0D-D513-42A9-B2D8-A5A8A1CBD479}" type="presOf" srcId="{EEC70847-93EB-4A1E-818C-DB6B04879701}" destId="{127003E2-8141-4F8A-8F65-751E9142D29E}" srcOrd="0" destOrd="0" presId="urn:microsoft.com/office/officeart/2005/8/layout/vList2"/>
    <dgm:cxn modelId="{3F0C60B9-638C-46A8-BA3F-5CADCAD11D03}" type="presOf" srcId="{49E64535-29B8-4FEA-9E49-40F31C9FAC9D}" destId="{462FE225-E086-4103-9558-4C293F698C57}" srcOrd="0" destOrd="0" presId="urn:microsoft.com/office/officeart/2005/8/layout/vList2"/>
    <dgm:cxn modelId="{D91580EF-CE76-49D1-8ECD-39F8F3FD54F5}" type="presParOf" srcId="{B885DE69-80F6-473F-A2D8-BC15979C27A9}" destId="{127003E2-8141-4F8A-8F65-751E9142D29E}" srcOrd="0" destOrd="0" presId="urn:microsoft.com/office/officeart/2005/8/layout/vList2"/>
    <dgm:cxn modelId="{BE6927A4-AC42-4F92-AAF4-F0B832106658}" type="presParOf" srcId="{B885DE69-80F6-473F-A2D8-BC15979C27A9}" destId="{982BA79D-4FA8-48E6-AF63-39EADE5B17FA}" srcOrd="1" destOrd="0" presId="urn:microsoft.com/office/officeart/2005/8/layout/vList2"/>
    <dgm:cxn modelId="{B438D02F-CDF4-4DA8-8172-4E106B77458C}" type="presParOf" srcId="{B885DE69-80F6-473F-A2D8-BC15979C27A9}" destId="{462FE225-E086-4103-9558-4C293F698C5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616FF0-7B27-4AD0-A38D-A937D60F77C1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EEC70847-93EB-4A1E-818C-DB6B04879701}">
      <dgm:prSet phldrT="[Text]"/>
      <dgm:spPr/>
      <dgm:t>
        <a:bodyPr/>
        <a:lstStyle/>
        <a:p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求主將父顯給我們看，我們就知足了。</a:t>
          </a:r>
          <a:r>
            <a:rPr lang="zh-TW" alt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</a:t>
          </a:r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14:8</a:t>
          </a:r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D616DB51-C5D5-4BF8-BA62-62A1D772195E}" type="parTrans" cxnId="{14569087-B8C5-4F3A-BA26-17310EC31BE9}">
      <dgm:prSet/>
      <dgm:spPr/>
      <dgm:t>
        <a:bodyPr/>
        <a:lstStyle/>
        <a:p>
          <a:endParaRPr lang="en-US"/>
        </a:p>
      </dgm:t>
    </dgm:pt>
    <dgm:pt modelId="{A08F0859-81D0-4813-B062-CEADB0AB53AE}" type="sibTrans" cxnId="{14569087-B8C5-4F3A-BA26-17310EC31BE9}">
      <dgm:prSet/>
      <dgm:spPr/>
      <dgm:t>
        <a:bodyPr/>
        <a:lstStyle/>
        <a:p>
          <a:endParaRPr lang="en-US"/>
        </a:p>
      </dgm:t>
    </dgm:pt>
    <dgm:pt modelId="{49E64535-29B8-4FEA-9E49-40F31C9FAC9D}">
      <dgm:prSet phldrT="[Text]"/>
      <dgm:spPr>
        <a:solidFill>
          <a:srgbClr val="A50021"/>
        </a:solidFill>
      </dgm:spPr>
      <dgm:t>
        <a:bodyPr/>
        <a:lstStyle/>
        <a:p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你們當信我，我在父裡面，父在我裡面，即或不信，也當因我所作的事信我。（約翰福音</a:t>
          </a:r>
          <a:r>
            <a:rPr lang="en-US" b="1" dirty="0" smtClean="0">
              <a:latin typeface="AR Kaiti Medium Big5" pitchFamily="49" charset="-120"/>
              <a:ea typeface="AR Kaiti Medium Big5" pitchFamily="49" charset="-120"/>
            </a:rPr>
            <a:t>14:11</a:t>
          </a:r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A7413F10-6703-4344-9825-68750556601C}" type="parTrans" cxnId="{EBC32086-3F78-478F-928A-42125D88EA85}">
      <dgm:prSet/>
      <dgm:spPr/>
      <dgm:t>
        <a:bodyPr/>
        <a:lstStyle/>
        <a:p>
          <a:endParaRPr lang="en-US"/>
        </a:p>
      </dgm:t>
    </dgm:pt>
    <dgm:pt modelId="{21FDC7CE-EDD3-4183-8A0C-16787F8E8C24}" type="sibTrans" cxnId="{EBC32086-3F78-478F-928A-42125D88EA85}">
      <dgm:prSet/>
      <dgm:spPr/>
      <dgm:t>
        <a:bodyPr/>
        <a:lstStyle/>
        <a:p>
          <a:endParaRPr lang="en-US"/>
        </a:p>
      </dgm:t>
    </dgm:pt>
    <dgm:pt modelId="{B885DE69-80F6-473F-A2D8-BC15979C27A9}" type="pres">
      <dgm:prSet presAssocID="{33616FF0-7B27-4AD0-A38D-A937D60F77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7003E2-8141-4F8A-8F65-751E9142D29E}" type="pres">
      <dgm:prSet presAssocID="{EEC70847-93EB-4A1E-818C-DB6B048797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BA79D-4FA8-48E6-AF63-39EADE5B17FA}" type="pres">
      <dgm:prSet presAssocID="{A08F0859-81D0-4813-B062-CEADB0AB53AE}" presName="spacer" presStyleCnt="0"/>
      <dgm:spPr/>
    </dgm:pt>
    <dgm:pt modelId="{462FE225-E086-4103-9558-4C293F698C57}" type="pres">
      <dgm:prSet presAssocID="{49E64535-29B8-4FEA-9E49-40F31C9FAC9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569087-B8C5-4F3A-BA26-17310EC31BE9}" srcId="{33616FF0-7B27-4AD0-A38D-A937D60F77C1}" destId="{EEC70847-93EB-4A1E-818C-DB6B04879701}" srcOrd="0" destOrd="0" parTransId="{D616DB51-C5D5-4BF8-BA62-62A1D772195E}" sibTransId="{A08F0859-81D0-4813-B062-CEADB0AB53AE}"/>
    <dgm:cxn modelId="{FC77BE2A-A3F5-48BB-8845-8E9C1A2A7FB4}" type="presOf" srcId="{EEC70847-93EB-4A1E-818C-DB6B04879701}" destId="{127003E2-8141-4F8A-8F65-751E9142D29E}" srcOrd="0" destOrd="0" presId="urn:microsoft.com/office/officeart/2005/8/layout/vList2"/>
    <dgm:cxn modelId="{F30CA364-23A7-4F06-92AE-F8C1D6A7C0C2}" type="presOf" srcId="{49E64535-29B8-4FEA-9E49-40F31C9FAC9D}" destId="{462FE225-E086-4103-9558-4C293F698C57}" srcOrd="0" destOrd="0" presId="urn:microsoft.com/office/officeart/2005/8/layout/vList2"/>
    <dgm:cxn modelId="{EBC32086-3F78-478F-928A-42125D88EA85}" srcId="{33616FF0-7B27-4AD0-A38D-A937D60F77C1}" destId="{49E64535-29B8-4FEA-9E49-40F31C9FAC9D}" srcOrd="1" destOrd="0" parTransId="{A7413F10-6703-4344-9825-68750556601C}" sibTransId="{21FDC7CE-EDD3-4183-8A0C-16787F8E8C24}"/>
    <dgm:cxn modelId="{7C769A95-11BB-425B-AF64-DF1C310FF860}" type="presOf" srcId="{33616FF0-7B27-4AD0-A38D-A937D60F77C1}" destId="{B885DE69-80F6-473F-A2D8-BC15979C27A9}" srcOrd="0" destOrd="0" presId="urn:microsoft.com/office/officeart/2005/8/layout/vList2"/>
    <dgm:cxn modelId="{938CDB39-1629-4487-9F53-22690403C35B}" type="presParOf" srcId="{B885DE69-80F6-473F-A2D8-BC15979C27A9}" destId="{127003E2-8141-4F8A-8F65-751E9142D29E}" srcOrd="0" destOrd="0" presId="urn:microsoft.com/office/officeart/2005/8/layout/vList2"/>
    <dgm:cxn modelId="{D2ECF6DE-E5AF-4B93-8184-B8E1DE8FF01A}" type="presParOf" srcId="{B885DE69-80F6-473F-A2D8-BC15979C27A9}" destId="{982BA79D-4FA8-48E6-AF63-39EADE5B17FA}" srcOrd="1" destOrd="0" presId="urn:microsoft.com/office/officeart/2005/8/layout/vList2"/>
    <dgm:cxn modelId="{F35FB3FB-A41A-46A7-8967-A4FB5066D3F4}" type="presParOf" srcId="{B885DE69-80F6-473F-A2D8-BC15979C27A9}" destId="{462FE225-E086-4103-9558-4C293F698C5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616FF0-7B27-4AD0-A38D-A937D60F77C1}" type="doc">
      <dgm:prSet loTypeId="urn:microsoft.com/office/officeart/2005/8/layout/vList2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EEC70847-93EB-4A1E-818C-DB6B04879701}">
      <dgm:prSet phldrT="[Text]" custT="1"/>
      <dgm:spPr/>
      <dgm:t>
        <a:bodyPr/>
        <a:lstStyle/>
        <a:p>
          <a:r>
            <a:rPr lang="zh-TW" sz="40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主阿，為甚麼要向我們顯現，不向世人顯現呢？</a:t>
          </a:r>
          <a:endParaRPr lang="en-US" altLang="zh-TW" sz="4000" b="1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r>
            <a:rPr lang="zh-TW" altLang="en-US" sz="40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      </a:t>
          </a:r>
          <a:r>
            <a:rPr lang="zh-TW" sz="40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40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14:22</a:t>
          </a:r>
          <a:r>
            <a:rPr lang="zh-TW" sz="40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0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D616DB51-C5D5-4BF8-BA62-62A1D772195E}" type="parTrans" cxnId="{14569087-B8C5-4F3A-BA26-17310EC31BE9}">
      <dgm:prSet/>
      <dgm:spPr/>
      <dgm:t>
        <a:bodyPr/>
        <a:lstStyle/>
        <a:p>
          <a:endParaRPr lang="en-US"/>
        </a:p>
      </dgm:t>
    </dgm:pt>
    <dgm:pt modelId="{A08F0859-81D0-4813-B062-CEADB0AB53AE}" type="sibTrans" cxnId="{14569087-B8C5-4F3A-BA26-17310EC31BE9}">
      <dgm:prSet/>
      <dgm:spPr/>
      <dgm:t>
        <a:bodyPr/>
        <a:lstStyle/>
        <a:p>
          <a:endParaRPr lang="en-US"/>
        </a:p>
      </dgm:t>
    </dgm:pt>
    <dgm:pt modelId="{49E64535-29B8-4FEA-9E49-40F31C9FAC9D}">
      <dgm:prSet phldrT="[Text]"/>
      <dgm:spPr>
        <a:solidFill>
          <a:srgbClr val="A50021"/>
        </a:solidFill>
      </dgm:spPr>
      <dgm:t>
        <a:bodyPr/>
        <a:lstStyle/>
        <a:p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我還與你們同住的時候，已將這些話對你們說了。但保惠師，就是父因我的名所要差來的聖靈，他要將一切的事，指教你們，並且要叫你們想起我對你們所說的一切話。」</a:t>
          </a:r>
          <a:r>
            <a:rPr lang="zh-TW" altLang="en-US" b="1" dirty="0" smtClean="0">
              <a:latin typeface="AR Kaiti Medium Big5" pitchFamily="49" charset="-120"/>
              <a:ea typeface="AR Kaiti Medium Big5" pitchFamily="49" charset="-120"/>
            </a:rPr>
            <a:t>   </a:t>
          </a:r>
          <a:endParaRPr lang="en-US" altLang="zh-TW" b="1" dirty="0" smtClean="0">
            <a:latin typeface="AR Kaiti Medium Big5" pitchFamily="49" charset="-120"/>
            <a:ea typeface="AR Kaiti Medium Big5" pitchFamily="49" charset="-120"/>
          </a:endParaRPr>
        </a:p>
        <a:p>
          <a:r>
            <a:rPr lang="zh-TW" altLang="en-US" b="1" dirty="0" smtClean="0">
              <a:latin typeface="AR Kaiti Medium Big5" pitchFamily="49" charset="-120"/>
              <a:ea typeface="AR Kaiti Medium Big5" pitchFamily="49" charset="-120"/>
            </a:rPr>
            <a:t>                    </a:t>
          </a:r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b="1" dirty="0" smtClean="0">
              <a:latin typeface="AR Kaiti Medium Big5" pitchFamily="49" charset="-120"/>
              <a:ea typeface="AR Kaiti Medium Big5" pitchFamily="49" charset="-120"/>
            </a:rPr>
            <a:t>14:25-26</a:t>
          </a:r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A7413F10-6703-4344-9825-68750556601C}" type="parTrans" cxnId="{EBC32086-3F78-478F-928A-42125D88EA85}">
      <dgm:prSet/>
      <dgm:spPr/>
      <dgm:t>
        <a:bodyPr/>
        <a:lstStyle/>
        <a:p>
          <a:endParaRPr lang="en-US"/>
        </a:p>
      </dgm:t>
    </dgm:pt>
    <dgm:pt modelId="{21FDC7CE-EDD3-4183-8A0C-16787F8E8C24}" type="sibTrans" cxnId="{EBC32086-3F78-478F-928A-42125D88EA85}">
      <dgm:prSet/>
      <dgm:spPr/>
      <dgm:t>
        <a:bodyPr/>
        <a:lstStyle/>
        <a:p>
          <a:endParaRPr lang="en-US"/>
        </a:p>
      </dgm:t>
    </dgm:pt>
    <dgm:pt modelId="{B885DE69-80F6-473F-A2D8-BC15979C27A9}" type="pres">
      <dgm:prSet presAssocID="{33616FF0-7B27-4AD0-A38D-A937D60F77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7003E2-8141-4F8A-8F65-751E9142D29E}" type="pres">
      <dgm:prSet presAssocID="{EEC70847-93EB-4A1E-818C-DB6B048797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BA79D-4FA8-48E6-AF63-39EADE5B17FA}" type="pres">
      <dgm:prSet presAssocID="{A08F0859-81D0-4813-B062-CEADB0AB53AE}" presName="spacer" presStyleCnt="0"/>
      <dgm:spPr/>
    </dgm:pt>
    <dgm:pt modelId="{462FE225-E086-4103-9558-4C293F698C57}" type="pres">
      <dgm:prSet presAssocID="{49E64535-29B8-4FEA-9E49-40F31C9FAC9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569087-B8C5-4F3A-BA26-17310EC31BE9}" srcId="{33616FF0-7B27-4AD0-A38D-A937D60F77C1}" destId="{EEC70847-93EB-4A1E-818C-DB6B04879701}" srcOrd="0" destOrd="0" parTransId="{D616DB51-C5D5-4BF8-BA62-62A1D772195E}" sibTransId="{A08F0859-81D0-4813-B062-CEADB0AB53AE}"/>
    <dgm:cxn modelId="{7F39A1C2-B199-49B3-81F1-8EFBA0577B87}" type="presOf" srcId="{49E64535-29B8-4FEA-9E49-40F31C9FAC9D}" destId="{462FE225-E086-4103-9558-4C293F698C57}" srcOrd="0" destOrd="0" presId="urn:microsoft.com/office/officeart/2005/8/layout/vList2"/>
    <dgm:cxn modelId="{8C97700F-5CEC-472B-98FF-81CC11162ABA}" type="presOf" srcId="{33616FF0-7B27-4AD0-A38D-A937D60F77C1}" destId="{B885DE69-80F6-473F-A2D8-BC15979C27A9}" srcOrd="0" destOrd="0" presId="urn:microsoft.com/office/officeart/2005/8/layout/vList2"/>
    <dgm:cxn modelId="{EBC32086-3F78-478F-928A-42125D88EA85}" srcId="{33616FF0-7B27-4AD0-A38D-A937D60F77C1}" destId="{49E64535-29B8-4FEA-9E49-40F31C9FAC9D}" srcOrd="1" destOrd="0" parTransId="{A7413F10-6703-4344-9825-68750556601C}" sibTransId="{21FDC7CE-EDD3-4183-8A0C-16787F8E8C24}"/>
    <dgm:cxn modelId="{93AE8E93-C063-4CAB-9A44-4C82650574D4}" type="presOf" srcId="{EEC70847-93EB-4A1E-818C-DB6B04879701}" destId="{127003E2-8141-4F8A-8F65-751E9142D29E}" srcOrd="0" destOrd="0" presId="urn:microsoft.com/office/officeart/2005/8/layout/vList2"/>
    <dgm:cxn modelId="{B328506E-F28B-4443-8BD4-BD3410491CFA}" type="presParOf" srcId="{B885DE69-80F6-473F-A2D8-BC15979C27A9}" destId="{127003E2-8141-4F8A-8F65-751E9142D29E}" srcOrd="0" destOrd="0" presId="urn:microsoft.com/office/officeart/2005/8/layout/vList2"/>
    <dgm:cxn modelId="{7FA514D2-CD9D-4F6D-B8D1-3E07CCC837B0}" type="presParOf" srcId="{B885DE69-80F6-473F-A2D8-BC15979C27A9}" destId="{982BA79D-4FA8-48E6-AF63-39EADE5B17FA}" srcOrd="1" destOrd="0" presId="urn:microsoft.com/office/officeart/2005/8/layout/vList2"/>
    <dgm:cxn modelId="{8B8DD91A-6BAB-4456-93C8-86BF8E16745B}" type="presParOf" srcId="{B885DE69-80F6-473F-A2D8-BC15979C27A9}" destId="{462FE225-E086-4103-9558-4C293F698C5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710F73-BC79-4124-B280-1E7DAA7A246F}" type="doc">
      <dgm:prSet loTypeId="urn:microsoft.com/office/officeart/2005/8/layout/default#1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2A4A1B11-75B0-402D-BCE2-48085EBE0CFD}">
      <dgm:prSet phldrT="[Text]"/>
      <dgm:spPr>
        <a:solidFill>
          <a:srgbClr val="7030A0"/>
        </a:solidFill>
      </dgm:spPr>
      <dgm:t>
        <a:bodyPr/>
        <a:lstStyle/>
        <a:p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朋友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7ECDAAB4-6B2B-4508-93F9-6C5A6B77C623}" type="parTrans" cxnId="{49880252-5A1A-4A3B-B6F9-F44BF70FB19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DA344CD6-3F3F-4CB4-BE89-EC9B6F3FD10D}" type="sibTrans" cxnId="{49880252-5A1A-4A3B-B6F9-F44BF70FB19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823BA81E-5D84-4317-A467-D9374603FFEA}">
      <dgm:prSet phldrT="[Text]"/>
      <dgm:spPr>
        <a:solidFill>
          <a:srgbClr val="C00000"/>
        </a:solidFill>
      </dgm:spPr>
      <dgm:t>
        <a:bodyPr/>
        <a:lstStyle/>
        <a:p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輔導者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B9E703E5-D250-407C-A02A-49F4583B3B86}" type="parTrans" cxnId="{2FD54A9E-7DE6-485C-81E5-C210E290F65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44C9D27F-3E2C-47AF-B53F-6114B4626766}" type="sibTrans" cxnId="{2FD54A9E-7DE6-485C-81E5-C210E290F65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7C4C2578-0115-4A02-9BC1-6D4914D79F72}">
      <dgm:prSet phldrT="[Text]"/>
      <dgm:spPr/>
      <dgm:t>
        <a:bodyPr/>
        <a:lstStyle/>
        <a:p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檢查官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932AE08F-96F8-442F-AB0D-3626120D301C}" type="parTrans" cxnId="{6784078C-1030-41A5-BE0F-C760DD485166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99548F8D-A15D-4E84-9C6C-63C89BB06F4A}" type="sibTrans" cxnId="{6784078C-1030-41A5-BE0F-C760DD485166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DF77A7B1-FF22-43FD-A001-52D9E7BFCE29}">
      <dgm:prSet phldrT="[Text]"/>
      <dgm:spPr/>
      <dgm:t>
        <a:bodyPr/>
        <a:lstStyle/>
        <a:p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老師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755BCB03-C5E2-4984-9EBF-14CE72C168B9}" type="parTrans" cxnId="{C843CA81-0828-4F24-99D3-255BE7B8D18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12AB08DA-99F3-47E5-9993-6A1FD92C3C32}" type="sibTrans" cxnId="{C843CA81-0828-4F24-99D3-255BE7B8D18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gm:t>
    </dgm:pt>
    <dgm:pt modelId="{5ED05012-9C81-4C58-B5B3-E6400406FE81}" type="pres">
      <dgm:prSet presAssocID="{0F710F73-BC79-4124-B280-1E7DAA7A246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488829-CFDA-4AF7-99AA-72D407D07962}" type="pres">
      <dgm:prSet presAssocID="{2A4A1B11-75B0-402D-BCE2-48085EBE0CF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4B175-1B7D-4833-AACA-4CC5568F7912}" type="pres">
      <dgm:prSet presAssocID="{DA344CD6-3F3F-4CB4-BE89-EC9B6F3FD10D}" presName="sibTrans" presStyleCnt="0"/>
      <dgm:spPr/>
    </dgm:pt>
    <dgm:pt modelId="{0C9462C3-C982-4F87-A67F-D0A2342A23A5}" type="pres">
      <dgm:prSet presAssocID="{823BA81E-5D84-4317-A467-D9374603FFE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64B5A-59C3-43F6-839E-8CE8B783D6BA}" type="pres">
      <dgm:prSet presAssocID="{44C9D27F-3E2C-47AF-B53F-6114B4626766}" presName="sibTrans" presStyleCnt="0"/>
      <dgm:spPr/>
    </dgm:pt>
    <dgm:pt modelId="{AE53ECFC-2E12-4F62-A1F7-F7565184714A}" type="pres">
      <dgm:prSet presAssocID="{7C4C2578-0115-4A02-9BC1-6D4914D79F7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4B601-49BB-49ED-BF68-360301951360}" type="pres">
      <dgm:prSet presAssocID="{99548F8D-A15D-4E84-9C6C-63C89BB06F4A}" presName="sibTrans" presStyleCnt="0"/>
      <dgm:spPr/>
    </dgm:pt>
    <dgm:pt modelId="{44848AD8-68AE-4C1D-94C7-BF9C80483E1B}" type="pres">
      <dgm:prSet presAssocID="{DF77A7B1-FF22-43FD-A001-52D9E7BFCE2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4DCCFA-2565-413F-94A1-F7ACAE227E08}" type="presOf" srcId="{0F710F73-BC79-4124-B280-1E7DAA7A246F}" destId="{5ED05012-9C81-4C58-B5B3-E6400406FE81}" srcOrd="0" destOrd="0" presId="urn:microsoft.com/office/officeart/2005/8/layout/default#1"/>
    <dgm:cxn modelId="{6784078C-1030-41A5-BE0F-C760DD485166}" srcId="{0F710F73-BC79-4124-B280-1E7DAA7A246F}" destId="{7C4C2578-0115-4A02-9BC1-6D4914D79F72}" srcOrd="2" destOrd="0" parTransId="{932AE08F-96F8-442F-AB0D-3626120D301C}" sibTransId="{99548F8D-A15D-4E84-9C6C-63C89BB06F4A}"/>
    <dgm:cxn modelId="{37D90A22-0601-4FB1-914E-FE8295B1A19C}" type="presOf" srcId="{DF77A7B1-FF22-43FD-A001-52D9E7BFCE29}" destId="{44848AD8-68AE-4C1D-94C7-BF9C80483E1B}" srcOrd="0" destOrd="0" presId="urn:microsoft.com/office/officeart/2005/8/layout/default#1"/>
    <dgm:cxn modelId="{2FD54A9E-7DE6-485C-81E5-C210E290F658}" srcId="{0F710F73-BC79-4124-B280-1E7DAA7A246F}" destId="{823BA81E-5D84-4317-A467-D9374603FFEA}" srcOrd="1" destOrd="0" parTransId="{B9E703E5-D250-407C-A02A-49F4583B3B86}" sibTransId="{44C9D27F-3E2C-47AF-B53F-6114B4626766}"/>
    <dgm:cxn modelId="{A2D19303-BEE5-4584-86FF-2B3671A34F8B}" type="presOf" srcId="{7C4C2578-0115-4A02-9BC1-6D4914D79F72}" destId="{AE53ECFC-2E12-4F62-A1F7-F7565184714A}" srcOrd="0" destOrd="0" presId="urn:microsoft.com/office/officeart/2005/8/layout/default#1"/>
    <dgm:cxn modelId="{C843CA81-0828-4F24-99D3-255BE7B8D18E}" srcId="{0F710F73-BC79-4124-B280-1E7DAA7A246F}" destId="{DF77A7B1-FF22-43FD-A001-52D9E7BFCE29}" srcOrd="3" destOrd="0" parTransId="{755BCB03-C5E2-4984-9EBF-14CE72C168B9}" sibTransId="{12AB08DA-99F3-47E5-9993-6A1FD92C3C32}"/>
    <dgm:cxn modelId="{03A122FB-E6DB-471A-8793-024E58241B86}" type="presOf" srcId="{2A4A1B11-75B0-402D-BCE2-48085EBE0CFD}" destId="{08488829-CFDA-4AF7-99AA-72D407D07962}" srcOrd="0" destOrd="0" presId="urn:microsoft.com/office/officeart/2005/8/layout/default#1"/>
    <dgm:cxn modelId="{14C6799F-CD85-499B-98E8-3BA3F10E3A94}" type="presOf" srcId="{823BA81E-5D84-4317-A467-D9374603FFEA}" destId="{0C9462C3-C982-4F87-A67F-D0A2342A23A5}" srcOrd="0" destOrd="0" presId="urn:microsoft.com/office/officeart/2005/8/layout/default#1"/>
    <dgm:cxn modelId="{49880252-5A1A-4A3B-B6F9-F44BF70FB19F}" srcId="{0F710F73-BC79-4124-B280-1E7DAA7A246F}" destId="{2A4A1B11-75B0-402D-BCE2-48085EBE0CFD}" srcOrd="0" destOrd="0" parTransId="{7ECDAAB4-6B2B-4508-93F9-6C5A6B77C623}" sibTransId="{DA344CD6-3F3F-4CB4-BE89-EC9B6F3FD10D}"/>
    <dgm:cxn modelId="{A971B055-BBAF-49CB-B22D-63D3289BC1C2}" type="presParOf" srcId="{5ED05012-9C81-4C58-B5B3-E6400406FE81}" destId="{08488829-CFDA-4AF7-99AA-72D407D07962}" srcOrd="0" destOrd="0" presId="urn:microsoft.com/office/officeart/2005/8/layout/default#1"/>
    <dgm:cxn modelId="{4C851E40-8AAA-450A-A85F-027ED15EBDD5}" type="presParOf" srcId="{5ED05012-9C81-4C58-B5B3-E6400406FE81}" destId="{4424B175-1B7D-4833-AACA-4CC5568F7912}" srcOrd="1" destOrd="0" presId="urn:microsoft.com/office/officeart/2005/8/layout/default#1"/>
    <dgm:cxn modelId="{22B3111F-6561-47B6-A4B7-1DD9B7067C70}" type="presParOf" srcId="{5ED05012-9C81-4C58-B5B3-E6400406FE81}" destId="{0C9462C3-C982-4F87-A67F-D0A2342A23A5}" srcOrd="2" destOrd="0" presId="urn:microsoft.com/office/officeart/2005/8/layout/default#1"/>
    <dgm:cxn modelId="{1A18206C-508A-4E44-822E-4E0B37134EF4}" type="presParOf" srcId="{5ED05012-9C81-4C58-B5B3-E6400406FE81}" destId="{52564B5A-59C3-43F6-839E-8CE8B783D6BA}" srcOrd="3" destOrd="0" presId="urn:microsoft.com/office/officeart/2005/8/layout/default#1"/>
    <dgm:cxn modelId="{A10973F9-3984-403E-841D-368E50555A6A}" type="presParOf" srcId="{5ED05012-9C81-4C58-B5B3-E6400406FE81}" destId="{AE53ECFC-2E12-4F62-A1F7-F7565184714A}" srcOrd="4" destOrd="0" presId="urn:microsoft.com/office/officeart/2005/8/layout/default#1"/>
    <dgm:cxn modelId="{7E2C5411-5B79-4C57-95F1-0E581FAB5917}" type="presParOf" srcId="{5ED05012-9C81-4C58-B5B3-E6400406FE81}" destId="{5D34B601-49BB-49ED-BF68-360301951360}" srcOrd="5" destOrd="0" presId="urn:microsoft.com/office/officeart/2005/8/layout/default#1"/>
    <dgm:cxn modelId="{B1BD9960-BEEF-4D49-B9DC-AD88926E06CF}" type="presParOf" srcId="{5ED05012-9C81-4C58-B5B3-E6400406FE81}" destId="{44848AD8-68AE-4C1D-94C7-BF9C80483E1B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003E2-8141-4F8A-8F65-751E9142D29E}">
      <dsp:nvSpPr>
        <dsp:cNvPr id="0" name=""/>
        <dsp:cNvSpPr/>
      </dsp:nvSpPr>
      <dsp:spPr>
        <a:xfrm>
          <a:off x="0" y="839"/>
          <a:ext cx="8610600" cy="2831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主阿，我們不知道你往那裏去，怎麼知道那條路呢？</a:t>
          </a:r>
          <a:endParaRPr lang="en-US" altLang="zh-TW" sz="4400" b="1" kern="1200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      </a:t>
          </a: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14:5</a:t>
          </a: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400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138218" y="139057"/>
        <a:ext cx="8334164" cy="2554964"/>
      </dsp:txXfrm>
    </dsp:sp>
    <dsp:sp modelId="{462FE225-E086-4103-9558-4C293F698C57}">
      <dsp:nvSpPr>
        <dsp:cNvPr id="0" name=""/>
        <dsp:cNvSpPr/>
      </dsp:nvSpPr>
      <dsp:spPr>
        <a:xfrm>
          <a:off x="0" y="2958959"/>
          <a:ext cx="8610600" cy="2831400"/>
        </a:xfrm>
        <a:prstGeom prst="roundRect">
          <a:avLst/>
        </a:prstGeom>
        <a:solidFill>
          <a:srgbClr val="A500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b="1" kern="1200" dirty="0" smtClean="0">
              <a:latin typeface="AR Kaiti Medium Big5" pitchFamily="49" charset="-120"/>
              <a:ea typeface="AR Kaiti Medium Big5" pitchFamily="49" charset="-120"/>
            </a:rPr>
            <a:t>耶穌說，我就是道路、真理、生命，若不藉著我、沒有人能到父那裡去。</a:t>
          </a:r>
          <a:r>
            <a:rPr lang="zh-TW" altLang="en-US" sz="4400" b="1" kern="1200" dirty="0" smtClean="0">
              <a:latin typeface="AR Kaiti Medium Big5" pitchFamily="49" charset="-120"/>
              <a:ea typeface="AR Kaiti Medium Big5" pitchFamily="49" charset="-120"/>
            </a:rPr>
            <a:t>    </a:t>
          </a:r>
          <a:r>
            <a:rPr lang="zh-TW" sz="4400" b="1" kern="1200" dirty="0" smtClean="0"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4400" b="1" kern="1200" dirty="0" smtClean="0">
              <a:latin typeface="AR Kaiti Medium Big5" pitchFamily="49" charset="-120"/>
              <a:ea typeface="AR Kaiti Medium Big5" pitchFamily="49" charset="-120"/>
            </a:rPr>
            <a:t>14:6</a:t>
          </a:r>
          <a:r>
            <a:rPr lang="zh-TW" sz="4400" b="1" kern="1200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400" kern="1200" dirty="0">
            <a:latin typeface="AR Kaiti Medium Big5" pitchFamily="49" charset="-120"/>
            <a:ea typeface="AR Kaiti Medium Big5" pitchFamily="49" charset="-120"/>
          </a:endParaRPr>
        </a:p>
      </dsp:txBody>
      <dsp:txXfrm>
        <a:off x="138218" y="3097177"/>
        <a:ext cx="8334164" cy="2554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003E2-8141-4F8A-8F65-751E9142D29E}">
      <dsp:nvSpPr>
        <dsp:cNvPr id="0" name=""/>
        <dsp:cNvSpPr/>
      </dsp:nvSpPr>
      <dsp:spPr>
        <a:xfrm>
          <a:off x="0" y="283979"/>
          <a:ext cx="8610600" cy="25482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求主將父顯給我們看，我們就知足了。</a:t>
          </a:r>
          <a:r>
            <a:rPr lang="zh-TW" altLang="en-US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</a:t>
          </a: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14:8</a:t>
          </a:r>
          <a:r>
            <a:rPr lang="zh-TW" sz="44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400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124396" y="408375"/>
        <a:ext cx="8361808" cy="2299468"/>
      </dsp:txXfrm>
    </dsp:sp>
    <dsp:sp modelId="{462FE225-E086-4103-9558-4C293F698C57}">
      <dsp:nvSpPr>
        <dsp:cNvPr id="0" name=""/>
        <dsp:cNvSpPr/>
      </dsp:nvSpPr>
      <dsp:spPr>
        <a:xfrm>
          <a:off x="0" y="2958960"/>
          <a:ext cx="8610600" cy="2548260"/>
        </a:xfrm>
        <a:prstGeom prst="roundRect">
          <a:avLst/>
        </a:prstGeom>
        <a:solidFill>
          <a:srgbClr val="A500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b="1" kern="1200" dirty="0" smtClean="0">
              <a:latin typeface="AR Kaiti Medium Big5" pitchFamily="49" charset="-120"/>
              <a:ea typeface="AR Kaiti Medium Big5" pitchFamily="49" charset="-120"/>
            </a:rPr>
            <a:t>你們當信我，我在父裡面，父在我裡面，即或不信，也當因我所作的事信我。（約翰福音</a:t>
          </a:r>
          <a:r>
            <a:rPr lang="en-US" sz="4400" b="1" kern="1200" dirty="0" smtClean="0">
              <a:latin typeface="AR Kaiti Medium Big5" pitchFamily="49" charset="-120"/>
              <a:ea typeface="AR Kaiti Medium Big5" pitchFamily="49" charset="-120"/>
            </a:rPr>
            <a:t>14:11</a:t>
          </a:r>
          <a:r>
            <a:rPr lang="zh-TW" sz="4400" b="1" kern="1200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400" kern="1200" dirty="0">
            <a:latin typeface="AR Kaiti Medium Big5" pitchFamily="49" charset="-120"/>
            <a:ea typeface="AR Kaiti Medium Big5" pitchFamily="49" charset="-120"/>
          </a:endParaRPr>
        </a:p>
      </dsp:txBody>
      <dsp:txXfrm>
        <a:off x="124396" y="3083356"/>
        <a:ext cx="8361808" cy="22994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003E2-8141-4F8A-8F65-751E9142D29E}">
      <dsp:nvSpPr>
        <dsp:cNvPr id="0" name=""/>
        <dsp:cNvSpPr/>
      </dsp:nvSpPr>
      <dsp:spPr>
        <a:xfrm>
          <a:off x="0" y="147708"/>
          <a:ext cx="8610600" cy="28204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主阿，為甚麼要向我們顯現，不向世人顯現呢？</a:t>
          </a:r>
          <a:endParaRPr lang="en-US" altLang="zh-TW" sz="4000" b="1" kern="1200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            </a:t>
          </a:r>
          <a:r>
            <a:rPr lang="zh-TW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14:22</a:t>
          </a:r>
          <a:r>
            <a:rPr lang="zh-TW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4000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137682" y="285390"/>
        <a:ext cx="8335236" cy="2545067"/>
      </dsp:txXfrm>
    </dsp:sp>
    <dsp:sp modelId="{462FE225-E086-4103-9558-4C293F698C57}">
      <dsp:nvSpPr>
        <dsp:cNvPr id="0" name=""/>
        <dsp:cNvSpPr/>
      </dsp:nvSpPr>
      <dsp:spPr>
        <a:xfrm>
          <a:off x="0" y="3051660"/>
          <a:ext cx="8610600" cy="2820431"/>
        </a:xfrm>
        <a:prstGeom prst="roundRect">
          <a:avLst/>
        </a:prstGeom>
        <a:solidFill>
          <a:srgbClr val="A500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b="1" kern="1200" dirty="0" smtClean="0">
              <a:latin typeface="AR Kaiti Medium Big5" pitchFamily="49" charset="-120"/>
              <a:ea typeface="AR Kaiti Medium Big5" pitchFamily="49" charset="-120"/>
            </a:rPr>
            <a:t>我還與你們同住的時候，已將這些話對你們說了。但保惠師，就是父因我的名所要差來的聖靈，他要將一切的事，指教你們，並且要叫你們想起我對你們所說的一切話。」</a:t>
          </a:r>
          <a:r>
            <a:rPr lang="zh-TW" altLang="en-US" sz="2900" b="1" kern="1200" dirty="0" smtClean="0">
              <a:latin typeface="AR Kaiti Medium Big5" pitchFamily="49" charset="-120"/>
              <a:ea typeface="AR Kaiti Medium Big5" pitchFamily="49" charset="-120"/>
            </a:rPr>
            <a:t>   </a:t>
          </a:r>
          <a:endParaRPr lang="en-US" altLang="zh-TW" sz="2900" b="1" kern="1200" dirty="0" smtClean="0">
            <a:latin typeface="AR Kaiti Medium Big5" pitchFamily="49" charset="-120"/>
            <a:ea typeface="AR Kaiti Medium Big5" pitchFamily="49" charset="-120"/>
          </a:endParaRP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AR Kaiti Medium Big5" pitchFamily="49" charset="-120"/>
              <a:ea typeface="AR Kaiti Medium Big5" pitchFamily="49" charset="-120"/>
            </a:rPr>
            <a:t>                    </a:t>
          </a:r>
          <a:r>
            <a:rPr lang="zh-TW" sz="2900" b="1" kern="1200" dirty="0" smtClean="0">
              <a:latin typeface="AR Kaiti Medium Big5" pitchFamily="49" charset="-120"/>
              <a:ea typeface="AR Kaiti Medium Big5" pitchFamily="49" charset="-120"/>
            </a:rPr>
            <a:t>（約翰福音</a:t>
          </a:r>
          <a:r>
            <a:rPr lang="en-US" sz="2900" b="1" kern="1200" dirty="0" smtClean="0">
              <a:latin typeface="AR Kaiti Medium Big5" pitchFamily="49" charset="-120"/>
              <a:ea typeface="AR Kaiti Medium Big5" pitchFamily="49" charset="-120"/>
            </a:rPr>
            <a:t>14:25-26</a:t>
          </a:r>
          <a:r>
            <a:rPr lang="zh-TW" sz="2900" b="1" kern="1200" dirty="0" smtClean="0">
              <a:latin typeface="AR Kaiti Medium Big5" pitchFamily="49" charset="-120"/>
              <a:ea typeface="AR Kaiti Medium Big5" pitchFamily="49" charset="-120"/>
            </a:rPr>
            <a:t>）</a:t>
          </a:r>
          <a:endParaRPr lang="en-US" sz="2900" kern="1200" dirty="0">
            <a:latin typeface="AR Kaiti Medium Big5" pitchFamily="49" charset="-120"/>
            <a:ea typeface="AR Kaiti Medium Big5" pitchFamily="49" charset="-120"/>
          </a:endParaRPr>
        </a:p>
      </dsp:txBody>
      <dsp:txXfrm>
        <a:off x="137682" y="3189342"/>
        <a:ext cx="8335236" cy="25450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88829-CFDA-4AF7-99AA-72D407D07962}">
      <dsp:nvSpPr>
        <dsp:cNvPr id="0" name=""/>
        <dsp:cNvSpPr/>
      </dsp:nvSpPr>
      <dsp:spPr>
        <a:xfrm>
          <a:off x="203172" y="587"/>
          <a:ext cx="1874787" cy="1124872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朋友</a:t>
          </a:r>
          <a:endParaRPr lang="en-US" sz="4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sp:txBody>
      <dsp:txXfrm>
        <a:off x="203172" y="587"/>
        <a:ext cx="1874787" cy="1124872"/>
      </dsp:txXfrm>
    </dsp:sp>
    <dsp:sp modelId="{0C9462C3-C982-4F87-A67F-D0A2342A23A5}">
      <dsp:nvSpPr>
        <dsp:cNvPr id="0" name=""/>
        <dsp:cNvSpPr/>
      </dsp:nvSpPr>
      <dsp:spPr>
        <a:xfrm>
          <a:off x="2265439" y="587"/>
          <a:ext cx="1874787" cy="1124872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輔導者</a:t>
          </a:r>
          <a:endParaRPr lang="en-US" sz="4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sp:txBody>
      <dsp:txXfrm>
        <a:off x="2265439" y="587"/>
        <a:ext cx="1874787" cy="1124872"/>
      </dsp:txXfrm>
    </dsp:sp>
    <dsp:sp modelId="{AE53ECFC-2E12-4F62-A1F7-F7565184714A}">
      <dsp:nvSpPr>
        <dsp:cNvPr id="0" name=""/>
        <dsp:cNvSpPr/>
      </dsp:nvSpPr>
      <dsp:spPr>
        <a:xfrm>
          <a:off x="203172" y="1312939"/>
          <a:ext cx="1874787" cy="11248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檢查官</a:t>
          </a:r>
          <a:endParaRPr lang="en-US" sz="4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sp:txBody>
      <dsp:txXfrm>
        <a:off x="203172" y="1312939"/>
        <a:ext cx="1874787" cy="1124872"/>
      </dsp:txXfrm>
    </dsp:sp>
    <dsp:sp modelId="{44848AD8-68AE-4C1D-94C7-BF9C80483E1B}">
      <dsp:nvSpPr>
        <dsp:cNvPr id="0" name=""/>
        <dsp:cNvSpPr/>
      </dsp:nvSpPr>
      <dsp:spPr>
        <a:xfrm>
          <a:off x="2265439" y="1312939"/>
          <a:ext cx="1874787" cy="11248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rPr>
            <a:t>老師</a:t>
          </a:r>
          <a:endParaRPr lang="en-US" sz="4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Maokai Heavy Big5" pitchFamily="49" charset="-120"/>
            <a:ea typeface="AR Maokai Heavy Big5" pitchFamily="49" charset="-120"/>
          </a:endParaRPr>
        </a:p>
      </dsp:txBody>
      <dsp:txXfrm>
        <a:off x="2265439" y="1312939"/>
        <a:ext cx="1874787" cy="1124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4C8E376-3B0F-451F-88AA-640891F0B4D3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CE6C4D1-1044-4F17-A7FF-D121B8ACC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20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A79D7B3-E126-47D4-A151-A446151F0D9F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CFC2FF5-35CA-4861-9AD3-C46B736A1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7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79ED63-61BE-4A84-B323-10FA336BBB8A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745E65-7EA8-4797-8F22-28893B95F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6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19E26-6E91-4A2B-99F8-FA5BE052C597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E6F5E-A1F7-4D83-8E29-23A6B0957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8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13F33-4037-47F9-8290-FB8A30AF4EAD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542F1-079D-4A92-877B-C5E3D9F58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05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278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16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42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20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3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02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79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9742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697ECC-2594-4CF9-9277-FC6D6CFBEE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17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7F9DC9-F672-4216-BE97-66CABA2E1A30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78BD5C-82B4-4481-8262-0894258C9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2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E722F-F78A-4A51-85B1-E9311375039F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7B59F-7DDA-4F38-9F21-48FE933EF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1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7C9C35-79A3-4037-A01E-C64FF1B85204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AB0E89-72A6-48B9-8240-D60BC0CE1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2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0CB37-D40F-4807-AAE9-E31958235706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5A19C-7386-47FD-A7AD-EDD8C9A92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6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78D08C-F56E-40D9-A4EB-9FA49DF4E05E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D6CA08-3984-4C84-A223-BC22D4FBE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4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CADA78-0103-4674-A7E7-4EC1CF694683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52E7F4-84B2-48D2-9826-58E79E283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35E601-3969-43A7-8FE3-8EB54390BE7B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417C65-76EF-4C11-980B-9F34D2CBC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245C4F93-F7AF-4265-BD64-94532D9D6181}" type="datetimeFigureOut">
              <a:rPr lang="en-US"/>
              <a:pPr>
                <a:defRPr/>
              </a:pPr>
              <a:t>5/5/2013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39BF4CF3-A641-46DD-8248-69AD719B1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45" r:id="rId1"/>
    <p:sldLayoutId id="2147486746" r:id="rId2"/>
    <p:sldLayoutId id="2147486747" r:id="rId3"/>
    <p:sldLayoutId id="2147486748" r:id="rId4"/>
    <p:sldLayoutId id="2147486749" r:id="rId5"/>
    <p:sldLayoutId id="2147486750" r:id="rId6"/>
    <p:sldLayoutId id="2147486751" r:id="rId7"/>
    <p:sldLayoutId id="2147486752" r:id="rId8"/>
    <p:sldLayoutId id="2147486753" r:id="rId9"/>
    <p:sldLayoutId id="2147486754" r:id="rId10"/>
    <p:sldLayoutId id="2147486755" r:id="rId11"/>
    <p:sldLayoutId id="2147486756" r:id="rId12"/>
    <p:sldLayoutId id="2147486757" r:id="rId13"/>
    <p:sldLayoutId id="2147486758" r:id="rId14"/>
    <p:sldLayoutId id="2147486759" r:id="rId15"/>
    <p:sldLayoutId id="2147486760" r:id="rId16"/>
    <p:sldLayoutId id="2147486761" r:id="rId17"/>
    <p:sldLayoutId id="2147486762" r:id="rId18"/>
    <p:sldLayoutId id="2147486763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www.isadore-gallery.com/ArtistPages/MLichstein/MetalLets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639763" y="381000"/>
            <a:ext cx="83915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8000">
                <a:solidFill>
                  <a:srgbClr val="7030A0"/>
                </a:solidFill>
                <a:latin typeface="AR Maokai Heavy Big5" pitchFamily="49" charset="-120"/>
                <a:ea typeface="AR Maokai Heavy Big5" pitchFamily="49" charset="-120"/>
              </a:rPr>
              <a:t>起來，我們走吧！</a:t>
            </a:r>
            <a:endParaRPr lang="en-US" altLang="en-US" sz="8000">
              <a:solidFill>
                <a:srgbClr val="7030A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6800" y="1752600"/>
            <a:ext cx="34671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iti Medium Big5" pitchFamily="49" charset="-120"/>
                <a:ea typeface="AR Kaiti Medium Big5" pitchFamily="49" charset="-120"/>
              </a:rPr>
              <a:t>約翰福音</a:t>
            </a:r>
            <a:r>
              <a:rPr lang="en-US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iti Medium Big5" pitchFamily="49" charset="-120"/>
                <a:ea typeface="AR Kaiti Medium Big5" pitchFamily="49" charset="-120"/>
              </a:rPr>
              <a:t>14:21-31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1" name="Picture 7" descr="http://maggiesfarm.anotherdotcom.com/uploads/farmaug170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"/>
            <a:ext cx="7315200" cy="4749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685800" y="5334000"/>
            <a:ext cx="8077200" cy="1200150"/>
          </a:xfrm>
          <a:prstGeom prst="rect">
            <a:avLst/>
          </a:prstGeom>
          <a:solidFill>
            <a:srgbClr val="1F196D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我要求父，父就另外賜給你們一位保惠師，叫祂永遠與你們同在</a:t>
            </a: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。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09600" y="304800"/>
            <a:ext cx="7571303" cy="830997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三、好好保護你的屬靈觸角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57200" y="1308100"/>
            <a:ext cx="8382000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buFont typeface="Wingdings" pitchFamily="2" charset="2"/>
              <a:buChar char="ü"/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「</a:t>
            </a:r>
            <a:r>
              <a:rPr lang="zh-TW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你們若愛我、就必遵守我的命令。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我要求父、父就另外賜給你們一位保惠師、叫他永遠與你們同在。」（約</a:t>
            </a:r>
            <a:r>
              <a:rPr lang="en-US" altLang="zh-TW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14:15-16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en-US" altLang="zh-TW" sz="3200" b="1" dirty="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>
              <a:defRPr/>
            </a:pPr>
            <a:endParaRPr lang="zh-TW" altLang="en-US" sz="3200" dirty="0">
              <a:latin typeface="AR Kaiti Medium Big5" pitchFamily="49" charset="-120"/>
              <a:ea typeface="AR Kaiti Medium Big5" pitchFamily="49" charset="-120"/>
            </a:endParaRPr>
          </a:p>
          <a:p>
            <a:pPr eaLnBrk="0" hangingPunct="0">
              <a:buFont typeface="Wingdings" pitchFamily="2" charset="2"/>
              <a:buChar char="ü"/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「</a:t>
            </a:r>
            <a:r>
              <a:rPr lang="zh-TW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有了我的命令又遵守的，這人就是愛我的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，愛我的必蒙我父愛他，我也要愛他，並且要向他顯現。」（約</a:t>
            </a:r>
            <a:r>
              <a:rPr lang="en-US" altLang="zh-TW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14:21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en-US" altLang="zh-TW" sz="3200" b="1" dirty="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>
              <a:defRPr/>
            </a:pPr>
            <a:endParaRPr lang="zh-TW" altLang="en-US" sz="3200" dirty="0">
              <a:latin typeface="AR Kaiti Medium Big5" pitchFamily="49" charset="-120"/>
              <a:ea typeface="AR Kaiti Medium Big5" pitchFamily="49" charset="-120"/>
            </a:endParaRPr>
          </a:p>
          <a:p>
            <a:pPr eaLnBrk="0" hangingPunct="0">
              <a:buFont typeface="Wingdings" pitchFamily="2" charset="2"/>
              <a:buChar char="ü"/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「耶穌回答說，</a:t>
            </a:r>
            <a:r>
              <a:rPr lang="zh-TW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人若愛我，就必遵守我的道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，我父也必愛他，並且我們要到他那裡去，與他同住。」（約</a:t>
            </a:r>
            <a:r>
              <a:rPr lang="en-US" altLang="zh-TW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14:23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2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5" descr="http://www.fastcoexist.com/multisite_files/coexist/imagecache/960/poster/2013/02/1681400-poster-1280-ants-workp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6" descr="http://www.caminoways.com/blog/wp-content/uploads/2012/12/camino-frances-3-day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886200"/>
            <a:ext cx="3352800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09600" y="762000"/>
            <a:ext cx="8077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TW" altLang="en-US" sz="36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如果問耶穌對我們有什麼期望，答案非常簡單，祂希望我們不要憂慮，存著信心，因為聖靈保惠師與我們一起同行。</a:t>
            </a:r>
            <a:endParaRPr lang="en-US" altLang="zh-TW" sz="3600" b="1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pPr algn="ctr"/>
            <a:endParaRPr lang="en-US" altLang="zh-TW" sz="3600" b="1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pPr algn="ctr"/>
            <a:r>
              <a:rPr lang="zh-TW" altLang="en-US" sz="36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起來，我們行吧！</a:t>
            </a:r>
            <a:endParaRPr lang="en-US" altLang="zh-TW" sz="3600" b="1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2" descr="http://www.luigiboschi.it/files/immagini/tarza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5638800"/>
            <a:ext cx="7358063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dirty="0"/>
              <a:t>帝奇亞諾  坦尚尼（</a:t>
            </a:r>
            <a:r>
              <a:rPr lang="en-US" sz="3600" dirty="0" err="1">
                <a:latin typeface="Calibri" pitchFamily="34" charset="0"/>
              </a:rPr>
              <a:t>Tiziano</a:t>
            </a:r>
            <a:r>
              <a:rPr lang="en-US" sz="3600" dirty="0">
                <a:latin typeface="Calibri" pitchFamily="34" charset="0"/>
              </a:rPr>
              <a:t> </a:t>
            </a:r>
            <a:r>
              <a:rPr lang="en-US" sz="3600" dirty="0" err="1">
                <a:latin typeface="Calibri" pitchFamily="34" charset="0"/>
              </a:rPr>
              <a:t>Terzani</a:t>
            </a:r>
            <a:r>
              <a:rPr lang="zh-TW" altLang="en-US" sz="3600" dirty="0"/>
              <a:t>）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http://www.rollingstonemagazine.it/img/76319a06f17fb682e51222e020140ba6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0600" y="5105400"/>
            <a:ext cx="7315200" cy="12001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如果我問自己對兒子有什麼期望，答案非常簡單</a:t>
            </a:r>
            <a:r>
              <a:rPr lang="en-US" altLang="zh-TW" sz="3600" dirty="0">
                <a:latin typeface="AR Kaiti Medium Big5" pitchFamily="49" charset="-120"/>
                <a:ea typeface="AR Kaiti Medium Big5" pitchFamily="49" charset="-120"/>
              </a:rPr>
              <a:t>--</a:t>
            </a: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我要你自由。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9" descr="http://lh4.ggpht.com/_x4Gor5dqvi8/TBjBUjv5AQI/AAAAAAAABYE/21zUyWlzLxg/Upper%20Room%20interior,%20tb070807001_thumb%5B1%5D.jpg?imgmax=8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0" b="3703"/>
          <a:stretch>
            <a:fillRect/>
          </a:stretch>
        </p:blipFill>
        <p:spPr bwMode="auto">
          <a:xfrm>
            <a:off x="1066800" y="1752600"/>
            <a:ext cx="7315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66800" y="5562600"/>
            <a:ext cx="7315200" cy="12001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約翰福音</a:t>
            </a:r>
            <a:r>
              <a:rPr lang="en-US" sz="3600" dirty="0">
                <a:latin typeface="AR Kaiti Medium Big5" pitchFamily="49" charset="-120"/>
                <a:ea typeface="AR Kaiti Medium Big5" pitchFamily="49" charset="-120"/>
              </a:rPr>
              <a:t>13-17</a:t>
            </a: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章是著名的</a:t>
            </a:r>
            <a:endParaRPr lang="en-US" altLang="zh-TW" sz="3600" dirty="0">
              <a:latin typeface="AR Kaiti Medium Big5" pitchFamily="49" charset="-120"/>
              <a:ea typeface="AR Kaiti Medium Big5" pitchFamily="49" charset="-120"/>
            </a:endParaRPr>
          </a:p>
          <a:p>
            <a:pPr algn="ctr">
              <a:defRPr/>
            </a:pP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en-US" sz="3600" dirty="0">
                <a:latin typeface="AR Kaiti Medium Big5" pitchFamily="49" charset="-120"/>
                <a:ea typeface="AR Kaiti Medium Big5" pitchFamily="49" charset="-120"/>
              </a:rPr>
              <a:t>Upper Room Discourse</a:t>
            </a: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樓房講論」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4400" y="381000"/>
            <a:ext cx="7571303" cy="830997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一、耶穌與門徒最後的對話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http://1.bp.blogspot.com/-0r8sHGpqt1k/T3dwOL7NQMI/AAAAAAAAA6A/KYvH9psFnCs/s1600/last-sup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2000" y="5181600"/>
            <a:ext cx="572452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第一、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耶穌隨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即要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離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開他們</a:t>
            </a:r>
            <a:endParaRPr lang="en-US" sz="3600" dirty="0">
              <a:solidFill>
                <a:schemeClr val="accent2">
                  <a:lumMod val="20000"/>
                  <a:lumOff val="80000"/>
                </a:schemeClr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903913"/>
            <a:ext cx="7110413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第二、耶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穌差</a:t>
            </a:r>
            <a:r>
              <a:rPr lang="zh-TW" alt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遣保惠師來幫助他們</a:t>
            </a:r>
            <a:endParaRPr lang="en-US" sz="3600" dirty="0">
              <a:solidFill>
                <a:schemeClr val="accent2">
                  <a:lumMod val="20000"/>
                  <a:lumOff val="80000"/>
                </a:schemeClr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533400"/>
          <a:ext cx="8610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533400"/>
          <a:ext cx="8610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533400"/>
          <a:ext cx="8610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7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9" name="AutoShape 9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0" name="AutoShape 11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AutoShape 13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1" y="381000"/>
            <a:ext cx="7467600" cy="156966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二、</a:t>
            </a: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天父賞賜保惠師作我 </a:t>
            </a:r>
            <a:endParaRPr lang="en-US" altLang="zh-TW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    們的幫助</a:t>
            </a:r>
            <a:endParaRPr lang="en-US" alt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12" name="Diagram 11"/>
          <p:cNvGraphicFramePr/>
          <p:nvPr/>
        </p:nvGraphicFramePr>
        <p:xfrm>
          <a:off x="4114800" y="3886200"/>
          <a:ext cx="43434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5611" name="Picture 11" descr="http://1.bp.blogspot.com/_TsYK5f55QvE/SqY3e_J1PsI/AAAAAAAAA8s/rYNAHBtWl7E/s400/Boy+Crying+r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4400" y="2895600"/>
            <a:ext cx="2286000" cy="3411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86200" y="3048000"/>
            <a:ext cx="480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聖靈保惠師的不同角色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14406</TotalTime>
  <Words>632</Words>
  <Application>Microsoft Office PowerPoint</Application>
  <PresentationFormat>On-screen Show (4:3)</PresentationFormat>
  <Paragraphs>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微軟正黑體</vt:lpstr>
      <vt:lpstr>Times New Roman</vt:lpstr>
      <vt:lpstr>Wingdings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946</cp:revision>
  <dcterms:created xsi:type="dcterms:W3CDTF">2010-02-20T00:55:59Z</dcterms:created>
  <dcterms:modified xsi:type="dcterms:W3CDTF">2013-05-06T04:20:49Z</dcterms:modified>
</cp:coreProperties>
</file>