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1"/>
  </p:notesMasterIdLst>
  <p:handoutMasterIdLst>
    <p:handoutMasterId r:id="rId12"/>
  </p:handoutMasterIdLst>
  <p:sldIdLst>
    <p:sldId id="479" r:id="rId2"/>
    <p:sldId id="481" r:id="rId3"/>
    <p:sldId id="480" r:id="rId4"/>
    <p:sldId id="482" r:id="rId5"/>
    <p:sldId id="494" r:id="rId6"/>
    <p:sldId id="486" r:id="rId7"/>
    <p:sldId id="495" r:id="rId8"/>
    <p:sldId id="496" r:id="rId9"/>
    <p:sldId id="497" r:id="rId10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FF99"/>
    <a:srgbClr val="1F196D"/>
    <a:srgbClr val="692F03"/>
    <a:srgbClr val="669900"/>
    <a:srgbClr val="F4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74" autoAdjust="0"/>
    <p:restoredTop sz="94532" autoAdjust="0"/>
  </p:normalViewPr>
  <p:slideViewPr>
    <p:cSldViewPr>
      <p:cViewPr>
        <p:scale>
          <a:sx n="66" d="100"/>
          <a:sy n="66" d="100"/>
        </p:scale>
        <p:origin x="-155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90317-F469-4E81-B174-7A2B48035B3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C1A63-8B25-4E18-B48A-1107B4680D61}">
      <dgm:prSet phldrT="[Text]"/>
      <dgm:spPr>
        <a:solidFill>
          <a:srgbClr val="A50021"/>
        </a:solidFill>
      </dgm:spPr>
      <dgm:t>
        <a:bodyPr/>
        <a:lstStyle/>
        <a:p>
          <a:r>
            <a:rPr lang="zh-TW" altLang="en-US" dirty="0" smtClean="0"/>
            <a:t>救贖</a:t>
          </a:r>
          <a:endParaRPr lang="en-US" dirty="0"/>
        </a:p>
      </dgm:t>
    </dgm:pt>
    <dgm:pt modelId="{92E590DC-1E15-4996-B80E-7EB23AC9EDB9}" type="parTrans" cxnId="{0010F5BE-C776-4507-814B-C8C6A0F07797}">
      <dgm:prSet/>
      <dgm:spPr/>
      <dgm:t>
        <a:bodyPr/>
        <a:lstStyle/>
        <a:p>
          <a:endParaRPr lang="en-US"/>
        </a:p>
      </dgm:t>
    </dgm:pt>
    <dgm:pt modelId="{676C17FF-F5D9-4B72-A64F-541562702575}" type="sibTrans" cxnId="{0010F5BE-C776-4507-814B-C8C6A0F07797}">
      <dgm:prSet/>
      <dgm:spPr/>
      <dgm:t>
        <a:bodyPr/>
        <a:lstStyle/>
        <a:p>
          <a:endParaRPr lang="en-US"/>
        </a:p>
      </dgm:t>
    </dgm:pt>
    <dgm:pt modelId="{3AF33F59-4E43-484E-83AF-3AD84001B69C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zh-TW" sz="4000" b="1" dirty="0" smtClean="0"/>
            <a:t>動手割大麥的時候</a:t>
          </a:r>
          <a:endParaRPr lang="en-US" sz="4000" dirty="0"/>
        </a:p>
      </dgm:t>
    </dgm:pt>
    <dgm:pt modelId="{F38CCF99-B6EC-41B5-AFD3-B49600266819}" type="parTrans" cxnId="{CA96B6BC-FD64-45F3-9C6C-AFD4DFC5BFB2}">
      <dgm:prSet/>
      <dgm:spPr/>
      <dgm:t>
        <a:bodyPr/>
        <a:lstStyle/>
        <a:p>
          <a:endParaRPr lang="en-US"/>
        </a:p>
      </dgm:t>
    </dgm:pt>
    <dgm:pt modelId="{B96CD281-9737-45AA-A808-62591F311BA3}" type="sibTrans" cxnId="{CA96B6BC-FD64-45F3-9C6C-AFD4DFC5BFB2}">
      <dgm:prSet/>
      <dgm:spPr/>
      <dgm:t>
        <a:bodyPr/>
        <a:lstStyle/>
        <a:p>
          <a:endParaRPr lang="en-US"/>
        </a:p>
      </dgm:t>
    </dgm:pt>
    <dgm:pt modelId="{0138CE0C-B7CE-4CE1-8F6C-DBCC5D4A6668}">
      <dgm:prSet phldrT="[Text]" custT="1"/>
      <dgm:spPr>
        <a:solidFill>
          <a:schemeClr val="accent5">
            <a:lumMod val="50000"/>
            <a:alpha val="90000"/>
          </a:schemeClr>
        </a:solidFill>
      </dgm:spPr>
      <dgm:t>
        <a:bodyPr/>
        <a:lstStyle/>
        <a:p>
          <a:pPr algn="ctr"/>
          <a:r>
            <a:rPr lang="zh-TW" sz="4000" b="1" dirty="0" smtClean="0">
              <a:solidFill>
                <a:schemeClr val="bg1"/>
              </a:solidFill>
            </a:rPr>
            <a:t>逾越節</a:t>
          </a:r>
          <a:endParaRPr lang="en-US" sz="4000" b="1" dirty="0" smtClean="0">
            <a:solidFill>
              <a:schemeClr val="bg1"/>
            </a:solidFill>
          </a:endParaRPr>
        </a:p>
      </dgm:t>
    </dgm:pt>
    <dgm:pt modelId="{074BB7F8-5D5C-4D3E-95BF-799B078A5CDC}" type="parTrans" cxnId="{2B1F30B5-F409-4160-B9AD-CF59E574FA6E}">
      <dgm:prSet/>
      <dgm:spPr/>
      <dgm:t>
        <a:bodyPr/>
        <a:lstStyle/>
        <a:p>
          <a:endParaRPr lang="en-US"/>
        </a:p>
      </dgm:t>
    </dgm:pt>
    <dgm:pt modelId="{471668FF-BE3A-43C7-B6CF-2C44FA0128A7}" type="sibTrans" cxnId="{2B1F30B5-F409-4160-B9AD-CF59E574FA6E}">
      <dgm:prSet/>
      <dgm:spPr/>
      <dgm:t>
        <a:bodyPr/>
        <a:lstStyle/>
        <a:p>
          <a:endParaRPr lang="en-US"/>
        </a:p>
      </dgm:t>
    </dgm:pt>
    <dgm:pt modelId="{651046A1-16F0-4DC8-9D54-B28F8727380E}">
      <dgm:prSet phldrT="[Text]"/>
      <dgm:spPr>
        <a:solidFill>
          <a:srgbClr val="C00000"/>
        </a:solidFill>
      </dgm:spPr>
      <dgm:t>
        <a:bodyPr/>
        <a:lstStyle/>
        <a:p>
          <a:r>
            <a:rPr lang="zh-TW" altLang="en-US" dirty="0" smtClean="0"/>
            <a:t>豐收</a:t>
          </a:r>
          <a:endParaRPr lang="en-US" dirty="0"/>
        </a:p>
      </dgm:t>
    </dgm:pt>
    <dgm:pt modelId="{29164951-A481-4B74-A741-23B6F78C1A46}" type="parTrans" cxnId="{7D68EA96-06E0-4F4A-B640-5125BBFFCA96}">
      <dgm:prSet/>
      <dgm:spPr/>
      <dgm:t>
        <a:bodyPr/>
        <a:lstStyle/>
        <a:p>
          <a:endParaRPr lang="en-US"/>
        </a:p>
      </dgm:t>
    </dgm:pt>
    <dgm:pt modelId="{170A54E1-F3A1-4358-8EF4-09AE9EF8A188}" type="sibTrans" cxnId="{7D68EA96-06E0-4F4A-B640-5125BBFFCA96}">
      <dgm:prSet/>
      <dgm:spPr/>
      <dgm:t>
        <a:bodyPr/>
        <a:lstStyle/>
        <a:p>
          <a:endParaRPr lang="en-US"/>
        </a:p>
      </dgm:t>
    </dgm:pt>
    <dgm:pt modelId="{9883A2D3-F79D-4F4D-940E-E5B49A8709D0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zh-TW" sz="4000" b="1" dirty="0" smtClean="0"/>
            <a:t>收完了大麥和小麥</a:t>
          </a:r>
          <a:endParaRPr lang="en-US" sz="4000" dirty="0"/>
        </a:p>
      </dgm:t>
    </dgm:pt>
    <dgm:pt modelId="{1AFB18ED-E33C-4601-A7B6-FD48DC2318D7}" type="parTrans" cxnId="{DD35BB4E-AFF9-4399-AFC5-AAEC7E4CB0EE}">
      <dgm:prSet/>
      <dgm:spPr/>
      <dgm:t>
        <a:bodyPr/>
        <a:lstStyle/>
        <a:p>
          <a:endParaRPr lang="en-US"/>
        </a:p>
      </dgm:t>
    </dgm:pt>
    <dgm:pt modelId="{B474979B-3EF2-4575-9CF0-2C3AF460726B}" type="sibTrans" cxnId="{DD35BB4E-AFF9-4399-AFC5-AAEC7E4CB0EE}">
      <dgm:prSet/>
      <dgm:spPr/>
      <dgm:t>
        <a:bodyPr/>
        <a:lstStyle/>
        <a:p>
          <a:endParaRPr lang="en-US"/>
        </a:p>
      </dgm:t>
    </dgm:pt>
    <dgm:pt modelId="{3C0A0C2E-0551-4CE1-A49D-C7D340A6CCC0}">
      <dgm:prSet phldrT="[Text]" custT="1"/>
      <dgm:spPr>
        <a:solidFill>
          <a:srgbClr val="002060">
            <a:alpha val="90000"/>
          </a:srgbClr>
        </a:solidFill>
      </dgm:spPr>
      <dgm:t>
        <a:bodyPr/>
        <a:lstStyle/>
        <a:p>
          <a:pPr algn="ctr"/>
          <a:r>
            <a:rPr lang="zh-TW" sz="4000" b="1" dirty="0" smtClean="0">
              <a:solidFill>
                <a:schemeClr val="bg1"/>
              </a:solidFill>
            </a:rPr>
            <a:t>五旬節</a:t>
          </a:r>
          <a:endParaRPr lang="en-US" sz="4000" b="1" dirty="0" smtClean="0">
            <a:solidFill>
              <a:schemeClr val="bg1"/>
            </a:solidFill>
          </a:endParaRPr>
        </a:p>
      </dgm:t>
    </dgm:pt>
    <dgm:pt modelId="{2E7F3841-B22B-4038-B126-3399CBB245A7}" type="parTrans" cxnId="{1CC9F369-C3DE-4F05-9AFD-61D1F1C69A4E}">
      <dgm:prSet/>
      <dgm:spPr/>
      <dgm:t>
        <a:bodyPr/>
        <a:lstStyle/>
        <a:p>
          <a:endParaRPr lang="en-US"/>
        </a:p>
      </dgm:t>
    </dgm:pt>
    <dgm:pt modelId="{FE6A961B-9D61-4135-8C22-B9895A8945B3}" type="sibTrans" cxnId="{1CC9F369-C3DE-4F05-9AFD-61D1F1C69A4E}">
      <dgm:prSet/>
      <dgm:spPr/>
      <dgm:t>
        <a:bodyPr/>
        <a:lstStyle/>
        <a:p>
          <a:endParaRPr lang="en-US"/>
        </a:p>
      </dgm:t>
    </dgm:pt>
    <dgm:pt modelId="{9DA46D2C-0A7D-41E4-94FF-44BA1367D517}" type="pres">
      <dgm:prSet presAssocID="{E7C90317-F469-4E81-B174-7A2B48035B3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279EAF0-AD03-4D0B-A360-96E57DA3A551}" type="pres">
      <dgm:prSet presAssocID="{C3BC1A63-8B25-4E18-B48A-1107B4680D61}" presName="posSpace" presStyleCnt="0"/>
      <dgm:spPr/>
    </dgm:pt>
    <dgm:pt modelId="{8EC40D0B-DF5C-45FC-9D60-E9968DFF407C}" type="pres">
      <dgm:prSet presAssocID="{C3BC1A63-8B25-4E18-B48A-1107B4680D61}" presName="vertFlow" presStyleCnt="0"/>
      <dgm:spPr/>
    </dgm:pt>
    <dgm:pt modelId="{694C0120-F41A-4D46-9DFF-C566E60142E2}" type="pres">
      <dgm:prSet presAssocID="{C3BC1A63-8B25-4E18-B48A-1107B4680D61}" presName="topSpace" presStyleCnt="0"/>
      <dgm:spPr/>
    </dgm:pt>
    <dgm:pt modelId="{F1589A3B-4F84-4877-A377-943B72A9C800}" type="pres">
      <dgm:prSet presAssocID="{C3BC1A63-8B25-4E18-B48A-1107B4680D61}" presName="firstComp" presStyleCnt="0"/>
      <dgm:spPr/>
    </dgm:pt>
    <dgm:pt modelId="{D99186D2-90EC-4488-B51C-B020839259B3}" type="pres">
      <dgm:prSet presAssocID="{C3BC1A63-8B25-4E18-B48A-1107B4680D61}" presName="firstChild" presStyleLbl="bgAccFollowNode1" presStyleIdx="0" presStyleCnt="4" custScaleX="119559" custScaleY="154294" custLinFactNeighborX="-26915" custLinFactNeighborY="-34697"/>
      <dgm:spPr/>
      <dgm:t>
        <a:bodyPr/>
        <a:lstStyle/>
        <a:p>
          <a:endParaRPr lang="en-US"/>
        </a:p>
      </dgm:t>
    </dgm:pt>
    <dgm:pt modelId="{91A7FF83-29A2-46E8-BBDE-E55CF33986FE}" type="pres">
      <dgm:prSet presAssocID="{C3BC1A63-8B25-4E18-B48A-1107B4680D61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227DE-C885-422E-851C-7B413ADC34F9}" type="pres">
      <dgm:prSet presAssocID="{0138CE0C-B7CE-4CE1-8F6C-DBCC5D4A6668}" presName="comp" presStyleCnt="0"/>
      <dgm:spPr/>
    </dgm:pt>
    <dgm:pt modelId="{A27BD06A-0614-49E8-A4B0-7980C5E9D9B3}" type="pres">
      <dgm:prSet presAssocID="{0138CE0C-B7CE-4CE1-8F6C-DBCC5D4A6668}" presName="child" presStyleLbl="bgAccFollowNode1" presStyleIdx="1" presStyleCnt="4" custScaleX="119559" custScaleY="157000" custLinFactNeighborX="-26915" custLinFactNeighborY="-26769"/>
      <dgm:spPr/>
      <dgm:t>
        <a:bodyPr/>
        <a:lstStyle/>
        <a:p>
          <a:endParaRPr lang="en-US"/>
        </a:p>
      </dgm:t>
    </dgm:pt>
    <dgm:pt modelId="{6EB6D991-B572-4547-BE78-1183A5DB3166}" type="pres">
      <dgm:prSet presAssocID="{0138CE0C-B7CE-4CE1-8F6C-DBCC5D4A6668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BC9FF-6531-46BC-9C29-BB351A6311CB}" type="pres">
      <dgm:prSet presAssocID="{C3BC1A63-8B25-4E18-B48A-1107B4680D61}" presName="negSpace" presStyleCnt="0"/>
      <dgm:spPr/>
    </dgm:pt>
    <dgm:pt modelId="{78BB29ED-8D1A-4407-AC88-640BE820EC27}" type="pres">
      <dgm:prSet presAssocID="{C3BC1A63-8B25-4E18-B48A-1107B4680D61}" presName="circle" presStyleLbl="node1" presStyleIdx="0" presStyleCnt="2" custLinFactY="17576" custLinFactNeighborX="-50405" custLinFactNeighborY="100000"/>
      <dgm:spPr/>
      <dgm:t>
        <a:bodyPr/>
        <a:lstStyle/>
        <a:p>
          <a:endParaRPr lang="en-US"/>
        </a:p>
      </dgm:t>
    </dgm:pt>
    <dgm:pt modelId="{BC9B601F-6746-4F91-9557-1A89F20993FE}" type="pres">
      <dgm:prSet presAssocID="{676C17FF-F5D9-4B72-A64F-541562702575}" presName="transSpace" presStyleCnt="0"/>
      <dgm:spPr/>
    </dgm:pt>
    <dgm:pt modelId="{0B218AF7-56ED-4E3E-85FA-298556D4E0F8}" type="pres">
      <dgm:prSet presAssocID="{651046A1-16F0-4DC8-9D54-B28F8727380E}" presName="posSpace" presStyleCnt="0"/>
      <dgm:spPr/>
    </dgm:pt>
    <dgm:pt modelId="{873D1AD8-77A7-4E1B-91C6-D51CA49D3700}" type="pres">
      <dgm:prSet presAssocID="{651046A1-16F0-4DC8-9D54-B28F8727380E}" presName="vertFlow" presStyleCnt="0"/>
      <dgm:spPr/>
    </dgm:pt>
    <dgm:pt modelId="{3E56AE90-EAE0-4778-AAE4-21EBE7992B5A}" type="pres">
      <dgm:prSet presAssocID="{651046A1-16F0-4DC8-9D54-B28F8727380E}" presName="topSpace" presStyleCnt="0"/>
      <dgm:spPr/>
    </dgm:pt>
    <dgm:pt modelId="{1D156C89-798C-4466-B871-093A9F8F2018}" type="pres">
      <dgm:prSet presAssocID="{651046A1-16F0-4DC8-9D54-B28F8727380E}" presName="firstComp" presStyleCnt="0"/>
      <dgm:spPr/>
    </dgm:pt>
    <dgm:pt modelId="{7786621C-3968-47BE-B2C7-44ADACDEFACE}" type="pres">
      <dgm:prSet presAssocID="{651046A1-16F0-4DC8-9D54-B28F8727380E}" presName="firstChild" presStyleLbl="bgAccFollowNode1" presStyleIdx="2" presStyleCnt="4" custScaleX="115498" custScaleY="154472" custLinFactNeighborX="-38905" custLinFactNeighborY="-34198"/>
      <dgm:spPr/>
      <dgm:t>
        <a:bodyPr/>
        <a:lstStyle/>
        <a:p>
          <a:endParaRPr lang="en-US"/>
        </a:p>
      </dgm:t>
    </dgm:pt>
    <dgm:pt modelId="{BDF2CE65-E6B3-49E2-9098-EB4A87AA4B79}" type="pres">
      <dgm:prSet presAssocID="{651046A1-16F0-4DC8-9D54-B28F8727380E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D24A8-5A0B-4B17-93E2-5770C513E7CE}" type="pres">
      <dgm:prSet presAssocID="{3C0A0C2E-0551-4CE1-A49D-C7D340A6CCC0}" presName="comp" presStyleCnt="0"/>
      <dgm:spPr/>
    </dgm:pt>
    <dgm:pt modelId="{5F103A6C-E1BE-4380-9781-BAD081318BB5}" type="pres">
      <dgm:prSet presAssocID="{3C0A0C2E-0551-4CE1-A49D-C7D340A6CCC0}" presName="child" presStyleLbl="bgAccFollowNode1" presStyleIdx="3" presStyleCnt="4" custScaleX="119559" custScaleY="158981" custLinFactNeighborX="-38125" custLinFactNeighborY="-28855"/>
      <dgm:spPr/>
      <dgm:t>
        <a:bodyPr/>
        <a:lstStyle/>
        <a:p>
          <a:endParaRPr lang="en-US"/>
        </a:p>
      </dgm:t>
    </dgm:pt>
    <dgm:pt modelId="{E89DCD41-D1D7-43CB-834D-CCE574F6B2B5}" type="pres">
      <dgm:prSet presAssocID="{3C0A0C2E-0551-4CE1-A49D-C7D340A6CCC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44592-3F93-4117-A8BB-0C28687DFFEA}" type="pres">
      <dgm:prSet presAssocID="{651046A1-16F0-4DC8-9D54-B28F8727380E}" presName="negSpace" presStyleCnt="0"/>
      <dgm:spPr/>
    </dgm:pt>
    <dgm:pt modelId="{030E526A-C424-43D7-A961-F7BC18759B1F}" type="pres">
      <dgm:prSet presAssocID="{651046A1-16F0-4DC8-9D54-B28F8727380E}" presName="circle" presStyleLbl="node1" presStyleIdx="1" presStyleCnt="2" custLinFactY="16689" custLinFactNeighborX="44904" custLinFactNeighborY="100000"/>
      <dgm:spPr/>
      <dgm:t>
        <a:bodyPr/>
        <a:lstStyle/>
        <a:p>
          <a:endParaRPr lang="en-US"/>
        </a:p>
      </dgm:t>
    </dgm:pt>
  </dgm:ptLst>
  <dgm:cxnLst>
    <dgm:cxn modelId="{1CC9F369-C3DE-4F05-9AFD-61D1F1C69A4E}" srcId="{651046A1-16F0-4DC8-9D54-B28F8727380E}" destId="{3C0A0C2E-0551-4CE1-A49D-C7D340A6CCC0}" srcOrd="1" destOrd="0" parTransId="{2E7F3841-B22B-4038-B126-3399CBB245A7}" sibTransId="{FE6A961B-9D61-4135-8C22-B9895A8945B3}"/>
    <dgm:cxn modelId="{2B1F30B5-F409-4160-B9AD-CF59E574FA6E}" srcId="{C3BC1A63-8B25-4E18-B48A-1107B4680D61}" destId="{0138CE0C-B7CE-4CE1-8F6C-DBCC5D4A6668}" srcOrd="1" destOrd="0" parTransId="{074BB7F8-5D5C-4D3E-95BF-799B078A5CDC}" sibTransId="{471668FF-BE3A-43C7-B6CF-2C44FA0128A7}"/>
    <dgm:cxn modelId="{DD35BB4E-AFF9-4399-AFC5-AAEC7E4CB0EE}" srcId="{651046A1-16F0-4DC8-9D54-B28F8727380E}" destId="{9883A2D3-F79D-4F4D-940E-E5B49A8709D0}" srcOrd="0" destOrd="0" parTransId="{1AFB18ED-E33C-4601-A7B6-FD48DC2318D7}" sibTransId="{B474979B-3EF2-4575-9CF0-2C3AF460726B}"/>
    <dgm:cxn modelId="{9388666D-F47E-4D3A-814A-114AD1AE97B2}" type="presOf" srcId="{3C0A0C2E-0551-4CE1-A49D-C7D340A6CCC0}" destId="{5F103A6C-E1BE-4380-9781-BAD081318BB5}" srcOrd="0" destOrd="0" presId="urn:microsoft.com/office/officeart/2005/8/layout/hList9"/>
    <dgm:cxn modelId="{C4561EE7-F8FF-4830-96DC-69D0A559208A}" type="presOf" srcId="{3AF33F59-4E43-484E-83AF-3AD84001B69C}" destId="{D99186D2-90EC-4488-B51C-B020839259B3}" srcOrd="0" destOrd="0" presId="urn:microsoft.com/office/officeart/2005/8/layout/hList9"/>
    <dgm:cxn modelId="{6C0DC5DD-1F41-4AF7-AF3C-74BCF3B5CA63}" type="presOf" srcId="{3AF33F59-4E43-484E-83AF-3AD84001B69C}" destId="{91A7FF83-29A2-46E8-BBDE-E55CF33986FE}" srcOrd="1" destOrd="0" presId="urn:microsoft.com/office/officeart/2005/8/layout/hList9"/>
    <dgm:cxn modelId="{CA96B6BC-FD64-45F3-9C6C-AFD4DFC5BFB2}" srcId="{C3BC1A63-8B25-4E18-B48A-1107B4680D61}" destId="{3AF33F59-4E43-484E-83AF-3AD84001B69C}" srcOrd="0" destOrd="0" parTransId="{F38CCF99-B6EC-41B5-AFD3-B49600266819}" sibTransId="{B96CD281-9737-45AA-A808-62591F311BA3}"/>
    <dgm:cxn modelId="{3757703B-F150-4B89-A892-D3A387C10BCC}" type="presOf" srcId="{9883A2D3-F79D-4F4D-940E-E5B49A8709D0}" destId="{BDF2CE65-E6B3-49E2-9098-EB4A87AA4B79}" srcOrd="1" destOrd="0" presId="urn:microsoft.com/office/officeart/2005/8/layout/hList9"/>
    <dgm:cxn modelId="{4764A815-D842-44FE-8D22-8E45DEC15ADA}" type="presOf" srcId="{9883A2D3-F79D-4F4D-940E-E5B49A8709D0}" destId="{7786621C-3968-47BE-B2C7-44ADACDEFACE}" srcOrd="0" destOrd="0" presId="urn:microsoft.com/office/officeart/2005/8/layout/hList9"/>
    <dgm:cxn modelId="{4B043B95-25F3-48EE-A92C-E834AE1726C0}" type="presOf" srcId="{3C0A0C2E-0551-4CE1-A49D-C7D340A6CCC0}" destId="{E89DCD41-D1D7-43CB-834D-CCE574F6B2B5}" srcOrd="1" destOrd="0" presId="urn:microsoft.com/office/officeart/2005/8/layout/hList9"/>
    <dgm:cxn modelId="{9A74F0A1-DC23-43C3-9907-A4FF2C0C530C}" type="presOf" srcId="{0138CE0C-B7CE-4CE1-8F6C-DBCC5D4A6668}" destId="{6EB6D991-B572-4547-BE78-1183A5DB3166}" srcOrd="1" destOrd="0" presId="urn:microsoft.com/office/officeart/2005/8/layout/hList9"/>
    <dgm:cxn modelId="{7D68EA96-06E0-4F4A-B640-5125BBFFCA96}" srcId="{E7C90317-F469-4E81-B174-7A2B48035B35}" destId="{651046A1-16F0-4DC8-9D54-B28F8727380E}" srcOrd="1" destOrd="0" parTransId="{29164951-A481-4B74-A741-23B6F78C1A46}" sibTransId="{170A54E1-F3A1-4358-8EF4-09AE9EF8A188}"/>
    <dgm:cxn modelId="{D5E415DB-BA3C-4CBF-A9DF-9A0A8515A9C0}" type="presOf" srcId="{C3BC1A63-8B25-4E18-B48A-1107B4680D61}" destId="{78BB29ED-8D1A-4407-AC88-640BE820EC27}" srcOrd="0" destOrd="0" presId="urn:microsoft.com/office/officeart/2005/8/layout/hList9"/>
    <dgm:cxn modelId="{08E7A8AE-AADA-4A93-B1B8-8CE45490DB0F}" type="presOf" srcId="{0138CE0C-B7CE-4CE1-8F6C-DBCC5D4A6668}" destId="{A27BD06A-0614-49E8-A4B0-7980C5E9D9B3}" srcOrd="0" destOrd="0" presId="urn:microsoft.com/office/officeart/2005/8/layout/hList9"/>
    <dgm:cxn modelId="{7CCF1CFB-95F0-4D75-9326-46EBA1872E0B}" type="presOf" srcId="{651046A1-16F0-4DC8-9D54-B28F8727380E}" destId="{030E526A-C424-43D7-A961-F7BC18759B1F}" srcOrd="0" destOrd="0" presId="urn:microsoft.com/office/officeart/2005/8/layout/hList9"/>
    <dgm:cxn modelId="{80618253-B521-4231-8CC2-48EF85D22B53}" type="presOf" srcId="{E7C90317-F469-4E81-B174-7A2B48035B35}" destId="{9DA46D2C-0A7D-41E4-94FF-44BA1367D517}" srcOrd="0" destOrd="0" presId="urn:microsoft.com/office/officeart/2005/8/layout/hList9"/>
    <dgm:cxn modelId="{0010F5BE-C776-4507-814B-C8C6A0F07797}" srcId="{E7C90317-F469-4E81-B174-7A2B48035B35}" destId="{C3BC1A63-8B25-4E18-B48A-1107B4680D61}" srcOrd="0" destOrd="0" parTransId="{92E590DC-1E15-4996-B80E-7EB23AC9EDB9}" sibTransId="{676C17FF-F5D9-4B72-A64F-541562702575}"/>
    <dgm:cxn modelId="{CFF0EFAE-1575-443E-83C8-0445DCE230B8}" type="presParOf" srcId="{9DA46D2C-0A7D-41E4-94FF-44BA1367D517}" destId="{1279EAF0-AD03-4D0B-A360-96E57DA3A551}" srcOrd="0" destOrd="0" presId="urn:microsoft.com/office/officeart/2005/8/layout/hList9"/>
    <dgm:cxn modelId="{498D8D8C-DC13-4FC2-B7B4-75BA980461D3}" type="presParOf" srcId="{9DA46D2C-0A7D-41E4-94FF-44BA1367D517}" destId="{8EC40D0B-DF5C-45FC-9D60-E9968DFF407C}" srcOrd="1" destOrd="0" presId="urn:microsoft.com/office/officeart/2005/8/layout/hList9"/>
    <dgm:cxn modelId="{F1EC8408-9155-427D-9241-F01F479EFFB5}" type="presParOf" srcId="{8EC40D0B-DF5C-45FC-9D60-E9968DFF407C}" destId="{694C0120-F41A-4D46-9DFF-C566E60142E2}" srcOrd="0" destOrd="0" presId="urn:microsoft.com/office/officeart/2005/8/layout/hList9"/>
    <dgm:cxn modelId="{8DE61913-356E-4F66-9A51-646CD87E4D48}" type="presParOf" srcId="{8EC40D0B-DF5C-45FC-9D60-E9968DFF407C}" destId="{F1589A3B-4F84-4877-A377-943B72A9C800}" srcOrd="1" destOrd="0" presId="urn:microsoft.com/office/officeart/2005/8/layout/hList9"/>
    <dgm:cxn modelId="{217EA0A7-968B-4F21-816C-6ABAEF889B77}" type="presParOf" srcId="{F1589A3B-4F84-4877-A377-943B72A9C800}" destId="{D99186D2-90EC-4488-B51C-B020839259B3}" srcOrd="0" destOrd="0" presId="urn:microsoft.com/office/officeart/2005/8/layout/hList9"/>
    <dgm:cxn modelId="{82D9CE72-23F7-4F4C-93B7-F7E5345508F0}" type="presParOf" srcId="{F1589A3B-4F84-4877-A377-943B72A9C800}" destId="{91A7FF83-29A2-46E8-BBDE-E55CF33986FE}" srcOrd="1" destOrd="0" presId="urn:microsoft.com/office/officeart/2005/8/layout/hList9"/>
    <dgm:cxn modelId="{7BDAAF80-BCFF-4719-979F-082F85A092C0}" type="presParOf" srcId="{8EC40D0B-DF5C-45FC-9D60-E9968DFF407C}" destId="{008227DE-C885-422E-851C-7B413ADC34F9}" srcOrd="2" destOrd="0" presId="urn:microsoft.com/office/officeart/2005/8/layout/hList9"/>
    <dgm:cxn modelId="{8F821811-9422-45D8-8A54-A60B06960DF3}" type="presParOf" srcId="{008227DE-C885-422E-851C-7B413ADC34F9}" destId="{A27BD06A-0614-49E8-A4B0-7980C5E9D9B3}" srcOrd="0" destOrd="0" presId="urn:microsoft.com/office/officeart/2005/8/layout/hList9"/>
    <dgm:cxn modelId="{80C13D83-AA12-43B4-B807-9FB3C173F273}" type="presParOf" srcId="{008227DE-C885-422E-851C-7B413ADC34F9}" destId="{6EB6D991-B572-4547-BE78-1183A5DB3166}" srcOrd="1" destOrd="0" presId="urn:microsoft.com/office/officeart/2005/8/layout/hList9"/>
    <dgm:cxn modelId="{538128A4-DC8C-43B0-9C72-7223117BAAA0}" type="presParOf" srcId="{9DA46D2C-0A7D-41E4-94FF-44BA1367D517}" destId="{386BC9FF-6531-46BC-9C29-BB351A6311CB}" srcOrd="2" destOrd="0" presId="urn:microsoft.com/office/officeart/2005/8/layout/hList9"/>
    <dgm:cxn modelId="{A14040CD-023A-4323-8FDB-633A9A2E1294}" type="presParOf" srcId="{9DA46D2C-0A7D-41E4-94FF-44BA1367D517}" destId="{78BB29ED-8D1A-4407-AC88-640BE820EC27}" srcOrd="3" destOrd="0" presId="urn:microsoft.com/office/officeart/2005/8/layout/hList9"/>
    <dgm:cxn modelId="{449C5597-E80E-4CCF-B0B5-0E5C65FF93F3}" type="presParOf" srcId="{9DA46D2C-0A7D-41E4-94FF-44BA1367D517}" destId="{BC9B601F-6746-4F91-9557-1A89F20993FE}" srcOrd="4" destOrd="0" presId="urn:microsoft.com/office/officeart/2005/8/layout/hList9"/>
    <dgm:cxn modelId="{C53F4B38-B4E9-4A75-B850-75A8582668A0}" type="presParOf" srcId="{9DA46D2C-0A7D-41E4-94FF-44BA1367D517}" destId="{0B218AF7-56ED-4E3E-85FA-298556D4E0F8}" srcOrd="5" destOrd="0" presId="urn:microsoft.com/office/officeart/2005/8/layout/hList9"/>
    <dgm:cxn modelId="{DEC0F9CA-A7E9-4078-A534-89638E6BE738}" type="presParOf" srcId="{9DA46D2C-0A7D-41E4-94FF-44BA1367D517}" destId="{873D1AD8-77A7-4E1B-91C6-D51CA49D3700}" srcOrd="6" destOrd="0" presId="urn:microsoft.com/office/officeart/2005/8/layout/hList9"/>
    <dgm:cxn modelId="{FC45FA08-737D-4296-AC20-08A492D9AD97}" type="presParOf" srcId="{873D1AD8-77A7-4E1B-91C6-D51CA49D3700}" destId="{3E56AE90-EAE0-4778-AAE4-21EBE7992B5A}" srcOrd="0" destOrd="0" presId="urn:microsoft.com/office/officeart/2005/8/layout/hList9"/>
    <dgm:cxn modelId="{B6858A06-FACB-4078-AACB-E131B8B42279}" type="presParOf" srcId="{873D1AD8-77A7-4E1B-91C6-D51CA49D3700}" destId="{1D156C89-798C-4466-B871-093A9F8F2018}" srcOrd="1" destOrd="0" presId="urn:microsoft.com/office/officeart/2005/8/layout/hList9"/>
    <dgm:cxn modelId="{DF649DD1-AF06-455C-8D6A-28D460AAD09B}" type="presParOf" srcId="{1D156C89-798C-4466-B871-093A9F8F2018}" destId="{7786621C-3968-47BE-B2C7-44ADACDEFACE}" srcOrd="0" destOrd="0" presId="urn:microsoft.com/office/officeart/2005/8/layout/hList9"/>
    <dgm:cxn modelId="{8C1BB2C2-DCEE-460B-B529-945059CEC3E0}" type="presParOf" srcId="{1D156C89-798C-4466-B871-093A9F8F2018}" destId="{BDF2CE65-E6B3-49E2-9098-EB4A87AA4B79}" srcOrd="1" destOrd="0" presId="urn:microsoft.com/office/officeart/2005/8/layout/hList9"/>
    <dgm:cxn modelId="{74629B4D-5F9A-44D4-AF84-C15D0CA38CE0}" type="presParOf" srcId="{873D1AD8-77A7-4E1B-91C6-D51CA49D3700}" destId="{EF3D24A8-5A0B-4B17-93E2-5770C513E7CE}" srcOrd="2" destOrd="0" presId="urn:microsoft.com/office/officeart/2005/8/layout/hList9"/>
    <dgm:cxn modelId="{6D83115E-5105-49BE-A08E-46B906C813C4}" type="presParOf" srcId="{EF3D24A8-5A0B-4B17-93E2-5770C513E7CE}" destId="{5F103A6C-E1BE-4380-9781-BAD081318BB5}" srcOrd="0" destOrd="0" presId="urn:microsoft.com/office/officeart/2005/8/layout/hList9"/>
    <dgm:cxn modelId="{6A8D716E-485B-4518-8674-A64FF0F38302}" type="presParOf" srcId="{EF3D24A8-5A0B-4B17-93E2-5770C513E7CE}" destId="{E89DCD41-D1D7-43CB-834D-CCE574F6B2B5}" srcOrd="1" destOrd="0" presId="urn:microsoft.com/office/officeart/2005/8/layout/hList9"/>
    <dgm:cxn modelId="{933AE94D-5F96-41FD-89B2-A2C97010BA55}" type="presParOf" srcId="{9DA46D2C-0A7D-41E4-94FF-44BA1367D517}" destId="{ECA44592-3F93-4117-A8BB-0C28687DFFEA}" srcOrd="7" destOrd="0" presId="urn:microsoft.com/office/officeart/2005/8/layout/hList9"/>
    <dgm:cxn modelId="{CF6E68A1-B9F1-41A8-B5CE-0D0B8C7F95DC}" type="presParOf" srcId="{9DA46D2C-0A7D-41E4-94FF-44BA1367D517}" destId="{030E526A-C424-43D7-A961-F7BC18759B1F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E992FE-A901-43DA-8F3F-80EF8B2078A4}" type="doc">
      <dgm:prSet loTypeId="urn:microsoft.com/office/officeart/2005/8/layout/cycle5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009EE31E-2A0F-4670-9762-A8BD297223CF}">
      <dgm:prSet phldrT="[Text]"/>
      <dgm:spPr>
        <a:solidFill>
          <a:srgbClr val="7030A0"/>
        </a:solidFill>
      </dgm:spPr>
      <dgm:t>
        <a:bodyPr/>
        <a:lstStyle/>
        <a:p>
          <a:r>
            <a:rPr lang="zh-TW" b="1" dirty="0" smtClean="0"/>
            <a:t>七七節</a:t>
          </a:r>
          <a:endParaRPr lang="en-US" b="1" dirty="0"/>
        </a:p>
      </dgm:t>
    </dgm:pt>
    <dgm:pt modelId="{ED884C65-74FB-436A-80A5-ECB64BA5ED8A}" type="parTrans" cxnId="{5D0E8F4F-5A63-45C5-8588-63F04F8D1454}">
      <dgm:prSet/>
      <dgm:spPr/>
      <dgm:t>
        <a:bodyPr/>
        <a:lstStyle/>
        <a:p>
          <a:endParaRPr lang="en-US"/>
        </a:p>
      </dgm:t>
    </dgm:pt>
    <dgm:pt modelId="{B354F9E6-ECB9-4462-A9B8-6F84B4C56721}" type="sibTrans" cxnId="{5D0E8F4F-5A63-45C5-8588-63F04F8D1454}">
      <dgm:prSet/>
      <dgm:spPr>
        <a:ln w="76200"/>
      </dgm:spPr>
      <dgm:t>
        <a:bodyPr/>
        <a:lstStyle/>
        <a:p>
          <a:endParaRPr lang="en-US" b="1"/>
        </a:p>
      </dgm:t>
    </dgm:pt>
    <dgm:pt modelId="{948C4F0D-D955-491D-961D-FB8AB9CFC80A}">
      <dgm:prSet phldrT="[Text]"/>
      <dgm:spPr/>
      <dgm:t>
        <a:bodyPr/>
        <a:lstStyle/>
        <a:p>
          <a:r>
            <a:rPr lang="zh-TW" b="1" dirty="0" smtClean="0"/>
            <a:t>五旬節</a:t>
          </a:r>
          <a:endParaRPr lang="en-US" b="1" dirty="0"/>
        </a:p>
      </dgm:t>
    </dgm:pt>
    <dgm:pt modelId="{873FECF6-25F7-4C58-A143-C0F3728489C1}" type="parTrans" cxnId="{FD84FD76-19FB-42AE-86A0-59E978E88C24}">
      <dgm:prSet/>
      <dgm:spPr/>
      <dgm:t>
        <a:bodyPr/>
        <a:lstStyle/>
        <a:p>
          <a:endParaRPr lang="en-US"/>
        </a:p>
      </dgm:t>
    </dgm:pt>
    <dgm:pt modelId="{C106A087-CB82-4FDB-8EB8-6F5B317AA1EA}" type="sibTrans" cxnId="{FD84FD76-19FB-42AE-86A0-59E978E88C24}">
      <dgm:prSet/>
      <dgm:spPr>
        <a:ln w="76200"/>
      </dgm:spPr>
      <dgm:t>
        <a:bodyPr/>
        <a:lstStyle/>
        <a:p>
          <a:endParaRPr lang="en-US" b="1"/>
        </a:p>
      </dgm:t>
    </dgm:pt>
    <dgm:pt modelId="{EA1B57B7-92D4-431D-B6A7-6A8AF6AAD321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zh-TW" b="1" dirty="0" smtClean="0"/>
            <a:t>初熟節</a:t>
          </a:r>
          <a:endParaRPr lang="en-US" b="1" dirty="0"/>
        </a:p>
      </dgm:t>
    </dgm:pt>
    <dgm:pt modelId="{0236198B-F981-4776-87C0-BEF9368F0770}" type="parTrans" cxnId="{F46A7983-2797-4DED-B88C-CF0BCAA0EA42}">
      <dgm:prSet/>
      <dgm:spPr/>
      <dgm:t>
        <a:bodyPr/>
        <a:lstStyle/>
        <a:p>
          <a:endParaRPr lang="en-US"/>
        </a:p>
      </dgm:t>
    </dgm:pt>
    <dgm:pt modelId="{FE3C7B15-1E89-47E7-A875-A7353F4D3061}" type="sibTrans" cxnId="{F46A7983-2797-4DED-B88C-CF0BCAA0EA42}">
      <dgm:prSet/>
      <dgm:spPr>
        <a:ln w="76200"/>
      </dgm:spPr>
      <dgm:t>
        <a:bodyPr/>
        <a:lstStyle/>
        <a:p>
          <a:endParaRPr lang="en-US" b="1"/>
        </a:p>
      </dgm:t>
    </dgm:pt>
    <dgm:pt modelId="{DDCD661D-BAE4-4317-B7C7-249D234E562A}">
      <dgm:prSet phldrT="[Text]"/>
      <dgm:spPr/>
      <dgm:t>
        <a:bodyPr/>
        <a:lstStyle/>
        <a:p>
          <a:r>
            <a:rPr lang="zh-TW" b="1" dirty="0" smtClean="0"/>
            <a:t>收割節</a:t>
          </a:r>
          <a:endParaRPr lang="en-US" b="1" dirty="0"/>
        </a:p>
      </dgm:t>
    </dgm:pt>
    <dgm:pt modelId="{0A591AE8-22EF-4862-8E9A-71082EC6724F}" type="parTrans" cxnId="{C5998562-E594-49D4-831B-27737745FBF1}">
      <dgm:prSet/>
      <dgm:spPr/>
      <dgm:t>
        <a:bodyPr/>
        <a:lstStyle/>
        <a:p>
          <a:endParaRPr lang="en-US"/>
        </a:p>
      </dgm:t>
    </dgm:pt>
    <dgm:pt modelId="{62A25939-75EF-42EE-A9E8-479F0BF7EE2A}" type="sibTrans" cxnId="{C5998562-E594-49D4-831B-27737745FBF1}">
      <dgm:prSet/>
      <dgm:spPr>
        <a:ln w="76200"/>
      </dgm:spPr>
      <dgm:t>
        <a:bodyPr/>
        <a:lstStyle/>
        <a:p>
          <a:endParaRPr lang="en-US" b="1"/>
        </a:p>
      </dgm:t>
    </dgm:pt>
    <dgm:pt modelId="{C0E39D32-C4A6-47ED-9246-0163D0BE648C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zh-TW" b="1" dirty="0" smtClean="0"/>
            <a:t>賞賜妥拉的節期</a:t>
          </a:r>
          <a:endParaRPr lang="en-US" b="1" dirty="0"/>
        </a:p>
      </dgm:t>
    </dgm:pt>
    <dgm:pt modelId="{DEA4BAC4-9D34-4EAC-8DB6-68104BAB01AE}" type="parTrans" cxnId="{40296E68-C935-4921-8237-15A724C7202D}">
      <dgm:prSet/>
      <dgm:spPr/>
      <dgm:t>
        <a:bodyPr/>
        <a:lstStyle/>
        <a:p>
          <a:endParaRPr lang="en-US"/>
        </a:p>
      </dgm:t>
    </dgm:pt>
    <dgm:pt modelId="{4CEC978F-DDE0-4903-86B6-973E0099139E}" type="sibTrans" cxnId="{40296E68-C935-4921-8237-15A724C7202D}">
      <dgm:prSet/>
      <dgm:spPr>
        <a:ln w="76200"/>
      </dgm:spPr>
      <dgm:t>
        <a:bodyPr/>
        <a:lstStyle/>
        <a:p>
          <a:endParaRPr lang="en-US" b="1"/>
        </a:p>
      </dgm:t>
    </dgm:pt>
    <dgm:pt modelId="{C7982ACB-5633-4E17-99D6-7C1C1C6EA77A}" type="pres">
      <dgm:prSet presAssocID="{02E992FE-A901-43DA-8F3F-80EF8B2078A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5539BA-E174-4B8F-94D9-333DA0D634CC}" type="pres">
      <dgm:prSet presAssocID="{009EE31E-2A0F-4670-9762-A8BD297223C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ED9A5E-2CA2-4CE6-9C62-01AE4161EBAF}" type="pres">
      <dgm:prSet presAssocID="{009EE31E-2A0F-4670-9762-A8BD297223CF}" presName="spNode" presStyleCnt="0"/>
      <dgm:spPr/>
    </dgm:pt>
    <dgm:pt modelId="{2266E39B-1CBF-481A-910F-5A9001F15162}" type="pres">
      <dgm:prSet presAssocID="{B354F9E6-ECB9-4462-A9B8-6F84B4C56721}" presName="sibTrans" presStyleLbl="sibTrans1D1" presStyleIdx="0" presStyleCnt="5"/>
      <dgm:spPr/>
      <dgm:t>
        <a:bodyPr/>
        <a:lstStyle/>
        <a:p>
          <a:endParaRPr lang="en-US"/>
        </a:p>
      </dgm:t>
    </dgm:pt>
    <dgm:pt modelId="{6BD79987-F9BE-4378-888B-D77D0DDF179E}" type="pres">
      <dgm:prSet presAssocID="{948C4F0D-D955-491D-961D-FB8AB9CFC80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23651F-830E-4C45-9649-C24C8310D95B}" type="pres">
      <dgm:prSet presAssocID="{948C4F0D-D955-491D-961D-FB8AB9CFC80A}" presName="spNode" presStyleCnt="0"/>
      <dgm:spPr/>
    </dgm:pt>
    <dgm:pt modelId="{1958B9FF-EEDE-4F7A-9AD4-F726A903A02B}" type="pres">
      <dgm:prSet presAssocID="{C106A087-CB82-4FDB-8EB8-6F5B317AA1EA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9E2DF4B-8FA6-40E3-BC5C-F6647A78128C}" type="pres">
      <dgm:prSet presAssocID="{EA1B57B7-92D4-431D-B6A7-6A8AF6AAD32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4564E-1A4F-42A7-9206-6D60087B2012}" type="pres">
      <dgm:prSet presAssocID="{EA1B57B7-92D4-431D-B6A7-6A8AF6AAD321}" presName="spNode" presStyleCnt="0"/>
      <dgm:spPr/>
    </dgm:pt>
    <dgm:pt modelId="{52FDADFD-1BD6-41B2-B57B-56A7F0B9B58B}" type="pres">
      <dgm:prSet presAssocID="{FE3C7B15-1E89-47E7-A875-A7353F4D3061}" presName="sibTrans" presStyleLbl="sibTrans1D1" presStyleIdx="2" presStyleCnt="5"/>
      <dgm:spPr/>
      <dgm:t>
        <a:bodyPr/>
        <a:lstStyle/>
        <a:p>
          <a:endParaRPr lang="en-US"/>
        </a:p>
      </dgm:t>
    </dgm:pt>
    <dgm:pt modelId="{4D2AD817-D249-4AC7-A730-583BEF8D36F0}" type="pres">
      <dgm:prSet presAssocID="{DDCD661D-BAE4-4317-B7C7-249D234E562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3C8D4F-DA7D-4CB0-B0C3-EE05A0084F0A}" type="pres">
      <dgm:prSet presAssocID="{DDCD661D-BAE4-4317-B7C7-249D234E562A}" presName="spNode" presStyleCnt="0"/>
      <dgm:spPr/>
    </dgm:pt>
    <dgm:pt modelId="{C10A59F7-C99E-4FD1-B3F8-E1836DA2005B}" type="pres">
      <dgm:prSet presAssocID="{62A25939-75EF-42EE-A9E8-479F0BF7EE2A}" presName="sibTrans" presStyleLbl="sibTrans1D1" presStyleIdx="3" presStyleCnt="5"/>
      <dgm:spPr/>
      <dgm:t>
        <a:bodyPr/>
        <a:lstStyle/>
        <a:p>
          <a:endParaRPr lang="en-US"/>
        </a:p>
      </dgm:t>
    </dgm:pt>
    <dgm:pt modelId="{6C53670D-F9BF-4364-B0B3-3BF59636923D}" type="pres">
      <dgm:prSet presAssocID="{C0E39D32-C4A6-47ED-9246-0163D0BE648C}" presName="node" presStyleLbl="node1" presStyleIdx="4" presStyleCnt="5" custScaleX="145431" custScaleY="1751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E66061-E642-4B79-9233-BBBA452C77D8}" type="pres">
      <dgm:prSet presAssocID="{C0E39D32-C4A6-47ED-9246-0163D0BE648C}" presName="spNode" presStyleCnt="0"/>
      <dgm:spPr/>
    </dgm:pt>
    <dgm:pt modelId="{7C92D547-9FB5-4812-9B84-7C078CB6964A}" type="pres">
      <dgm:prSet presAssocID="{4CEC978F-DDE0-4903-86B6-973E0099139E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EDE3858A-3BD7-4357-800C-C71292CA1351}" type="presOf" srcId="{02E992FE-A901-43DA-8F3F-80EF8B2078A4}" destId="{C7982ACB-5633-4E17-99D6-7C1C1C6EA77A}" srcOrd="0" destOrd="0" presId="urn:microsoft.com/office/officeart/2005/8/layout/cycle5"/>
    <dgm:cxn modelId="{35D15616-6911-45E2-AAA2-BA712EE1879F}" type="presOf" srcId="{C106A087-CB82-4FDB-8EB8-6F5B317AA1EA}" destId="{1958B9FF-EEDE-4F7A-9AD4-F726A903A02B}" srcOrd="0" destOrd="0" presId="urn:microsoft.com/office/officeart/2005/8/layout/cycle5"/>
    <dgm:cxn modelId="{5D0E8F4F-5A63-45C5-8588-63F04F8D1454}" srcId="{02E992FE-A901-43DA-8F3F-80EF8B2078A4}" destId="{009EE31E-2A0F-4670-9762-A8BD297223CF}" srcOrd="0" destOrd="0" parTransId="{ED884C65-74FB-436A-80A5-ECB64BA5ED8A}" sibTransId="{B354F9E6-ECB9-4462-A9B8-6F84B4C56721}"/>
    <dgm:cxn modelId="{FD84FD76-19FB-42AE-86A0-59E978E88C24}" srcId="{02E992FE-A901-43DA-8F3F-80EF8B2078A4}" destId="{948C4F0D-D955-491D-961D-FB8AB9CFC80A}" srcOrd="1" destOrd="0" parTransId="{873FECF6-25F7-4C58-A143-C0F3728489C1}" sibTransId="{C106A087-CB82-4FDB-8EB8-6F5B317AA1EA}"/>
    <dgm:cxn modelId="{4CDBC9E4-B1D7-4AE4-97F4-35758C1149C0}" type="presOf" srcId="{EA1B57B7-92D4-431D-B6A7-6A8AF6AAD321}" destId="{19E2DF4B-8FA6-40E3-BC5C-F6647A78128C}" srcOrd="0" destOrd="0" presId="urn:microsoft.com/office/officeart/2005/8/layout/cycle5"/>
    <dgm:cxn modelId="{40296E68-C935-4921-8237-15A724C7202D}" srcId="{02E992FE-A901-43DA-8F3F-80EF8B2078A4}" destId="{C0E39D32-C4A6-47ED-9246-0163D0BE648C}" srcOrd="4" destOrd="0" parTransId="{DEA4BAC4-9D34-4EAC-8DB6-68104BAB01AE}" sibTransId="{4CEC978F-DDE0-4903-86B6-973E0099139E}"/>
    <dgm:cxn modelId="{19C7B11A-27D8-4999-801D-01B63D8BCE7B}" type="presOf" srcId="{4CEC978F-DDE0-4903-86B6-973E0099139E}" destId="{7C92D547-9FB5-4812-9B84-7C078CB6964A}" srcOrd="0" destOrd="0" presId="urn:microsoft.com/office/officeart/2005/8/layout/cycle5"/>
    <dgm:cxn modelId="{5974E26F-B8A8-442C-874E-C61DC9EBEDC7}" type="presOf" srcId="{FE3C7B15-1E89-47E7-A875-A7353F4D3061}" destId="{52FDADFD-1BD6-41B2-B57B-56A7F0B9B58B}" srcOrd="0" destOrd="0" presId="urn:microsoft.com/office/officeart/2005/8/layout/cycle5"/>
    <dgm:cxn modelId="{C5998562-E594-49D4-831B-27737745FBF1}" srcId="{02E992FE-A901-43DA-8F3F-80EF8B2078A4}" destId="{DDCD661D-BAE4-4317-B7C7-249D234E562A}" srcOrd="3" destOrd="0" parTransId="{0A591AE8-22EF-4862-8E9A-71082EC6724F}" sibTransId="{62A25939-75EF-42EE-A9E8-479F0BF7EE2A}"/>
    <dgm:cxn modelId="{303DF943-97FA-4416-92ED-3C8F49AACACE}" type="presOf" srcId="{DDCD661D-BAE4-4317-B7C7-249D234E562A}" destId="{4D2AD817-D249-4AC7-A730-583BEF8D36F0}" srcOrd="0" destOrd="0" presId="urn:microsoft.com/office/officeart/2005/8/layout/cycle5"/>
    <dgm:cxn modelId="{E6E792CF-8DB2-42F7-B4CC-196B88B74CFF}" type="presOf" srcId="{009EE31E-2A0F-4670-9762-A8BD297223CF}" destId="{165539BA-E174-4B8F-94D9-333DA0D634CC}" srcOrd="0" destOrd="0" presId="urn:microsoft.com/office/officeart/2005/8/layout/cycle5"/>
    <dgm:cxn modelId="{1164A813-E5B0-47E6-8551-BC061C2037FC}" type="presOf" srcId="{B354F9E6-ECB9-4462-A9B8-6F84B4C56721}" destId="{2266E39B-1CBF-481A-910F-5A9001F15162}" srcOrd="0" destOrd="0" presId="urn:microsoft.com/office/officeart/2005/8/layout/cycle5"/>
    <dgm:cxn modelId="{F46A7983-2797-4DED-B88C-CF0BCAA0EA42}" srcId="{02E992FE-A901-43DA-8F3F-80EF8B2078A4}" destId="{EA1B57B7-92D4-431D-B6A7-6A8AF6AAD321}" srcOrd="2" destOrd="0" parTransId="{0236198B-F981-4776-87C0-BEF9368F0770}" sibTransId="{FE3C7B15-1E89-47E7-A875-A7353F4D3061}"/>
    <dgm:cxn modelId="{4BA47E95-65C3-483C-BB40-B01B41DE1E3B}" type="presOf" srcId="{C0E39D32-C4A6-47ED-9246-0163D0BE648C}" destId="{6C53670D-F9BF-4364-B0B3-3BF59636923D}" srcOrd="0" destOrd="0" presId="urn:microsoft.com/office/officeart/2005/8/layout/cycle5"/>
    <dgm:cxn modelId="{CD93BA83-A45E-4B9A-8477-C2EBB901F2BD}" type="presOf" srcId="{948C4F0D-D955-491D-961D-FB8AB9CFC80A}" destId="{6BD79987-F9BE-4378-888B-D77D0DDF179E}" srcOrd="0" destOrd="0" presId="urn:microsoft.com/office/officeart/2005/8/layout/cycle5"/>
    <dgm:cxn modelId="{4D7037E9-618E-4ED3-B45C-55C6C27445B7}" type="presOf" srcId="{62A25939-75EF-42EE-A9E8-479F0BF7EE2A}" destId="{C10A59F7-C99E-4FD1-B3F8-E1836DA2005B}" srcOrd="0" destOrd="0" presId="urn:microsoft.com/office/officeart/2005/8/layout/cycle5"/>
    <dgm:cxn modelId="{40EA8225-9AA7-4F90-A8A8-42042D0F6F6D}" type="presParOf" srcId="{C7982ACB-5633-4E17-99D6-7C1C1C6EA77A}" destId="{165539BA-E174-4B8F-94D9-333DA0D634CC}" srcOrd="0" destOrd="0" presId="urn:microsoft.com/office/officeart/2005/8/layout/cycle5"/>
    <dgm:cxn modelId="{8A5F6E09-0FAD-4218-8C86-BA0323CD982A}" type="presParOf" srcId="{C7982ACB-5633-4E17-99D6-7C1C1C6EA77A}" destId="{3AED9A5E-2CA2-4CE6-9C62-01AE4161EBAF}" srcOrd="1" destOrd="0" presId="urn:microsoft.com/office/officeart/2005/8/layout/cycle5"/>
    <dgm:cxn modelId="{42A9B53F-2D73-4CC4-AB9B-10BDD7F2A800}" type="presParOf" srcId="{C7982ACB-5633-4E17-99D6-7C1C1C6EA77A}" destId="{2266E39B-1CBF-481A-910F-5A9001F15162}" srcOrd="2" destOrd="0" presId="urn:microsoft.com/office/officeart/2005/8/layout/cycle5"/>
    <dgm:cxn modelId="{335C5B54-44EF-433A-B38B-B131205B9F64}" type="presParOf" srcId="{C7982ACB-5633-4E17-99D6-7C1C1C6EA77A}" destId="{6BD79987-F9BE-4378-888B-D77D0DDF179E}" srcOrd="3" destOrd="0" presId="urn:microsoft.com/office/officeart/2005/8/layout/cycle5"/>
    <dgm:cxn modelId="{D6CC5309-58FF-49BF-BF8C-2955B216863E}" type="presParOf" srcId="{C7982ACB-5633-4E17-99D6-7C1C1C6EA77A}" destId="{1523651F-830E-4C45-9649-C24C8310D95B}" srcOrd="4" destOrd="0" presId="urn:microsoft.com/office/officeart/2005/8/layout/cycle5"/>
    <dgm:cxn modelId="{2295A2D7-8446-43DC-B3A7-E35189D1D2B2}" type="presParOf" srcId="{C7982ACB-5633-4E17-99D6-7C1C1C6EA77A}" destId="{1958B9FF-EEDE-4F7A-9AD4-F726A903A02B}" srcOrd="5" destOrd="0" presId="urn:microsoft.com/office/officeart/2005/8/layout/cycle5"/>
    <dgm:cxn modelId="{6D67DE46-A6E4-408F-9D99-79F8C60F7F6F}" type="presParOf" srcId="{C7982ACB-5633-4E17-99D6-7C1C1C6EA77A}" destId="{19E2DF4B-8FA6-40E3-BC5C-F6647A78128C}" srcOrd="6" destOrd="0" presId="urn:microsoft.com/office/officeart/2005/8/layout/cycle5"/>
    <dgm:cxn modelId="{CF77FEF5-A05E-4289-927F-1245C38BAFED}" type="presParOf" srcId="{C7982ACB-5633-4E17-99D6-7C1C1C6EA77A}" destId="{5D14564E-1A4F-42A7-9206-6D60087B2012}" srcOrd="7" destOrd="0" presId="urn:microsoft.com/office/officeart/2005/8/layout/cycle5"/>
    <dgm:cxn modelId="{5E363C71-AD9A-4AE5-837A-2E394857EDCC}" type="presParOf" srcId="{C7982ACB-5633-4E17-99D6-7C1C1C6EA77A}" destId="{52FDADFD-1BD6-41B2-B57B-56A7F0B9B58B}" srcOrd="8" destOrd="0" presId="urn:microsoft.com/office/officeart/2005/8/layout/cycle5"/>
    <dgm:cxn modelId="{6C8B9A48-0CFF-4B18-AB95-B89E6AF83DB9}" type="presParOf" srcId="{C7982ACB-5633-4E17-99D6-7C1C1C6EA77A}" destId="{4D2AD817-D249-4AC7-A730-583BEF8D36F0}" srcOrd="9" destOrd="0" presId="urn:microsoft.com/office/officeart/2005/8/layout/cycle5"/>
    <dgm:cxn modelId="{9E17087A-5043-4A2B-8CC0-E8E3B1D7D5D6}" type="presParOf" srcId="{C7982ACB-5633-4E17-99D6-7C1C1C6EA77A}" destId="{1D3C8D4F-DA7D-4CB0-B0C3-EE05A0084F0A}" srcOrd="10" destOrd="0" presId="urn:microsoft.com/office/officeart/2005/8/layout/cycle5"/>
    <dgm:cxn modelId="{917FE643-4EE2-4407-8CD6-21E6D9361C87}" type="presParOf" srcId="{C7982ACB-5633-4E17-99D6-7C1C1C6EA77A}" destId="{C10A59F7-C99E-4FD1-B3F8-E1836DA2005B}" srcOrd="11" destOrd="0" presId="urn:microsoft.com/office/officeart/2005/8/layout/cycle5"/>
    <dgm:cxn modelId="{A06382FF-8BC8-41C9-8176-3441E79EBD24}" type="presParOf" srcId="{C7982ACB-5633-4E17-99D6-7C1C1C6EA77A}" destId="{6C53670D-F9BF-4364-B0B3-3BF59636923D}" srcOrd="12" destOrd="0" presId="urn:microsoft.com/office/officeart/2005/8/layout/cycle5"/>
    <dgm:cxn modelId="{B420A3CB-15D9-43CD-94AA-6E1BAB6A1CC9}" type="presParOf" srcId="{C7982ACB-5633-4E17-99D6-7C1C1C6EA77A}" destId="{20E66061-E642-4B79-9233-BBBA452C77D8}" srcOrd="13" destOrd="0" presId="urn:microsoft.com/office/officeart/2005/8/layout/cycle5"/>
    <dgm:cxn modelId="{9A04E0DC-0E4D-4324-B9D9-93D80853491A}" type="presParOf" srcId="{C7982ACB-5633-4E17-99D6-7C1C1C6EA77A}" destId="{7C92D547-9FB5-4812-9B84-7C078CB6964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EBB730-BF37-4702-91F7-13E862A002B4}" type="doc">
      <dgm:prSet loTypeId="urn:microsoft.com/office/officeart/2005/8/layout/vList5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71831B65-D7E8-4FFD-8E9C-CC9FD6D6EB2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zh-TW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四十天</a:t>
          </a:r>
          <a:endParaRPr lang="en-US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A28078AB-6C30-49F4-B87D-9AF5CFE05FDD}" type="parTrans" cxnId="{981166AC-F5DC-4AC2-A5F3-B6A48A9106E0}">
      <dgm:prSet/>
      <dgm:spPr/>
      <dgm:t>
        <a:bodyPr/>
        <a:lstStyle/>
        <a:p>
          <a:endParaRPr lang="en-US"/>
        </a:p>
      </dgm:t>
    </dgm:pt>
    <dgm:pt modelId="{5708FCF5-9C25-4B4C-B171-85D113EA9D94}" type="sibTrans" cxnId="{981166AC-F5DC-4AC2-A5F3-B6A48A9106E0}">
      <dgm:prSet/>
      <dgm:spPr/>
      <dgm:t>
        <a:bodyPr/>
        <a:lstStyle/>
        <a:p>
          <a:endParaRPr lang="en-US"/>
        </a:p>
      </dgm:t>
    </dgm:pt>
    <dgm:pt modelId="{0D3A60B5-20E3-43F8-A879-967593F982E4}">
      <dgm:prSet phldrT="[Text]"/>
      <dgm:spPr/>
      <dgm:t>
        <a:bodyPr/>
        <a:lstStyle/>
        <a:p>
          <a:r>
            <a:rPr lang="zh-TW" dirty="0" smtClean="0"/>
            <a:t>屬地、試探的意思</a:t>
          </a:r>
          <a:endParaRPr lang="en-US" dirty="0"/>
        </a:p>
      </dgm:t>
    </dgm:pt>
    <dgm:pt modelId="{94BDD92F-CCBA-4841-AE32-55815139966E}" type="parTrans" cxnId="{84438941-0ECB-4435-949C-20C4AED2A1F9}">
      <dgm:prSet/>
      <dgm:spPr/>
      <dgm:t>
        <a:bodyPr/>
        <a:lstStyle/>
        <a:p>
          <a:endParaRPr lang="en-US"/>
        </a:p>
      </dgm:t>
    </dgm:pt>
    <dgm:pt modelId="{19A29B35-F9DF-42C9-80B2-B0059BDB009F}" type="sibTrans" cxnId="{84438941-0ECB-4435-949C-20C4AED2A1F9}">
      <dgm:prSet/>
      <dgm:spPr/>
      <dgm:t>
        <a:bodyPr/>
        <a:lstStyle/>
        <a:p>
          <a:endParaRPr lang="en-US"/>
        </a:p>
      </dgm:t>
    </dgm:pt>
    <dgm:pt modelId="{B16BF0CD-9533-4B07-98BF-C2165AAC4B76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兩人</a:t>
          </a:r>
          <a:endParaRPr lang="en-US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B7437FE1-9BCC-468E-8734-120C0BA2FDE9}" type="parTrans" cxnId="{FAEFE6B6-3435-4C04-A0F9-6B6D33E28270}">
      <dgm:prSet/>
      <dgm:spPr/>
      <dgm:t>
        <a:bodyPr/>
        <a:lstStyle/>
        <a:p>
          <a:endParaRPr lang="en-US"/>
        </a:p>
      </dgm:t>
    </dgm:pt>
    <dgm:pt modelId="{1F5648FA-5DD6-43A8-8CB7-E208F6740087}" type="sibTrans" cxnId="{FAEFE6B6-3435-4C04-A0F9-6B6D33E28270}">
      <dgm:prSet/>
      <dgm:spPr/>
      <dgm:t>
        <a:bodyPr/>
        <a:lstStyle/>
        <a:p>
          <a:endParaRPr lang="en-US"/>
        </a:p>
      </dgm:t>
    </dgm:pt>
    <dgm:pt modelId="{A21E75F7-1F45-489B-8028-A05D1D2DACED}">
      <dgm:prSet phldrT="[Text]"/>
      <dgm:spPr/>
      <dgm:t>
        <a:bodyPr/>
        <a:lstStyle/>
        <a:p>
          <a:r>
            <a:rPr lang="zh-TW" altLang="en-US" dirty="0" smtClean="0"/>
            <a:t>作</a:t>
          </a:r>
          <a:r>
            <a:rPr lang="zh-TW" dirty="0" smtClean="0"/>
            <a:t>見證的意思</a:t>
          </a:r>
          <a:endParaRPr lang="en-US" dirty="0"/>
        </a:p>
      </dgm:t>
    </dgm:pt>
    <dgm:pt modelId="{23652833-775E-4807-B702-EF0DD4912B0C}" type="parTrans" cxnId="{CA062926-1857-4C02-ABC4-1F3D8220B510}">
      <dgm:prSet/>
      <dgm:spPr/>
      <dgm:t>
        <a:bodyPr/>
        <a:lstStyle/>
        <a:p>
          <a:endParaRPr lang="en-US"/>
        </a:p>
      </dgm:t>
    </dgm:pt>
    <dgm:pt modelId="{67D0E906-300A-43FD-B331-36C3DF45DD4A}" type="sibTrans" cxnId="{CA062926-1857-4C02-ABC4-1F3D8220B510}">
      <dgm:prSet/>
      <dgm:spPr/>
      <dgm:t>
        <a:bodyPr/>
        <a:lstStyle/>
        <a:p>
          <a:endParaRPr lang="en-US"/>
        </a:p>
      </dgm:t>
    </dgm:pt>
    <dgm:pt modelId="{BABD5B27-A8C6-42B2-8765-13D061E962E6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一陣風</a:t>
          </a:r>
          <a:endParaRPr lang="en-US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gm:t>
    </dgm:pt>
    <dgm:pt modelId="{415BA09C-C6C9-4EAE-8DD5-BBCFE659F645}" type="parTrans" cxnId="{B5BCBB8D-A281-4DEB-9A8A-EDFB43C97324}">
      <dgm:prSet/>
      <dgm:spPr/>
      <dgm:t>
        <a:bodyPr/>
        <a:lstStyle/>
        <a:p>
          <a:endParaRPr lang="en-US"/>
        </a:p>
      </dgm:t>
    </dgm:pt>
    <dgm:pt modelId="{0527D613-4E77-42F6-8599-65C62D0DC9E8}" type="sibTrans" cxnId="{B5BCBB8D-A281-4DEB-9A8A-EDFB43C97324}">
      <dgm:prSet/>
      <dgm:spPr/>
      <dgm:t>
        <a:bodyPr/>
        <a:lstStyle/>
        <a:p>
          <a:endParaRPr lang="en-US"/>
        </a:p>
      </dgm:t>
    </dgm:pt>
    <dgm:pt modelId="{59FB3726-B9FF-4B57-A2D9-CEA0D016102B}">
      <dgm:prSet phldrT="[Text]"/>
      <dgm:spPr/>
      <dgm:t>
        <a:bodyPr/>
        <a:lstStyle/>
        <a:p>
          <a:r>
            <a:rPr lang="zh-TW" dirty="0" smtClean="0"/>
            <a:t>聖靈好像一陣大風吹過</a:t>
          </a:r>
          <a:endParaRPr lang="en-US" dirty="0"/>
        </a:p>
      </dgm:t>
    </dgm:pt>
    <dgm:pt modelId="{2E276FCB-A7DF-48E5-9973-DFF73C7191C0}" type="parTrans" cxnId="{4EFC0E71-5C3A-4300-BAA5-2B8F239E0F8E}">
      <dgm:prSet/>
      <dgm:spPr/>
      <dgm:t>
        <a:bodyPr/>
        <a:lstStyle/>
        <a:p>
          <a:endParaRPr lang="en-US"/>
        </a:p>
      </dgm:t>
    </dgm:pt>
    <dgm:pt modelId="{CA7C45AC-3ACD-4811-93B9-791F3622A008}" type="sibTrans" cxnId="{4EFC0E71-5C3A-4300-BAA5-2B8F239E0F8E}">
      <dgm:prSet/>
      <dgm:spPr/>
      <dgm:t>
        <a:bodyPr/>
        <a:lstStyle/>
        <a:p>
          <a:endParaRPr lang="en-US"/>
        </a:p>
      </dgm:t>
    </dgm:pt>
    <dgm:pt modelId="{A87D92C1-35C0-4A16-B3D5-39E22E765C4C}" type="pres">
      <dgm:prSet presAssocID="{52EBB730-BF37-4702-91F7-13E862A002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96995A-5E1B-420A-841C-DA07CFD40576}" type="pres">
      <dgm:prSet presAssocID="{71831B65-D7E8-4FFD-8E9C-CC9FD6D6EB28}" presName="linNode" presStyleCnt="0"/>
      <dgm:spPr/>
    </dgm:pt>
    <dgm:pt modelId="{F7243B0E-6562-40B3-B119-EC6012CC1C25}" type="pres">
      <dgm:prSet presAssocID="{71831B65-D7E8-4FFD-8E9C-CC9FD6D6EB2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E4952A-16D9-414A-A9EC-7F9D8A8560E9}" type="pres">
      <dgm:prSet presAssocID="{71831B65-D7E8-4FFD-8E9C-CC9FD6D6EB2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909FDA-0968-492D-AB41-818F628A2D23}" type="pres">
      <dgm:prSet presAssocID="{5708FCF5-9C25-4B4C-B171-85D113EA9D94}" presName="sp" presStyleCnt="0"/>
      <dgm:spPr/>
    </dgm:pt>
    <dgm:pt modelId="{7F5DC79E-AE82-4FD0-B524-6AC1CF85D57A}" type="pres">
      <dgm:prSet presAssocID="{B16BF0CD-9533-4B07-98BF-C2165AAC4B76}" presName="linNode" presStyleCnt="0"/>
      <dgm:spPr/>
    </dgm:pt>
    <dgm:pt modelId="{BB08E1E9-423E-4851-94EB-3D96EC73E8C7}" type="pres">
      <dgm:prSet presAssocID="{B16BF0CD-9533-4B07-98BF-C2165AAC4B7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5C232-FEAA-443E-8C5B-F11455D86A39}" type="pres">
      <dgm:prSet presAssocID="{B16BF0CD-9533-4B07-98BF-C2165AAC4B7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5A736-D914-4B90-B645-28C7ECB13122}" type="pres">
      <dgm:prSet presAssocID="{1F5648FA-5DD6-43A8-8CB7-E208F6740087}" presName="sp" presStyleCnt="0"/>
      <dgm:spPr/>
    </dgm:pt>
    <dgm:pt modelId="{4E52E3A4-0181-49DE-A401-27ABB83E82E9}" type="pres">
      <dgm:prSet presAssocID="{BABD5B27-A8C6-42B2-8765-13D061E962E6}" presName="linNode" presStyleCnt="0"/>
      <dgm:spPr/>
    </dgm:pt>
    <dgm:pt modelId="{3D55C44A-8BFA-4C29-9CB6-77C54E8954AD}" type="pres">
      <dgm:prSet presAssocID="{BABD5B27-A8C6-42B2-8765-13D061E962E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101D8C-CC6B-4019-9F0A-38409DA9BC11}" type="pres">
      <dgm:prSet presAssocID="{BABD5B27-A8C6-42B2-8765-13D061E962E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7680D2-21D7-458D-BF80-E3FC8C2700C8}" type="presOf" srcId="{BABD5B27-A8C6-42B2-8765-13D061E962E6}" destId="{3D55C44A-8BFA-4C29-9CB6-77C54E8954AD}" srcOrd="0" destOrd="0" presId="urn:microsoft.com/office/officeart/2005/8/layout/vList5"/>
    <dgm:cxn modelId="{63180618-19B4-41E1-B7D3-A80438427304}" type="presOf" srcId="{59FB3726-B9FF-4B57-A2D9-CEA0D016102B}" destId="{F1101D8C-CC6B-4019-9F0A-38409DA9BC11}" srcOrd="0" destOrd="0" presId="urn:microsoft.com/office/officeart/2005/8/layout/vList5"/>
    <dgm:cxn modelId="{FAEFE6B6-3435-4C04-A0F9-6B6D33E28270}" srcId="{52EBB730-BF37-4702-91F7-13E862A002B4}" destId="{B16BF0CD-9533-4B07-98BF-C2165AAC4B76}" srcOrd="1" destOrd="0" parTransId="{B7437FE1-9BCC-468E-8734-120C0BA2FDE9}" sibTransId="{1F5648FA-5DD6-43A8-8CB7-E208F6740087}"/>
    <dgm:cxn modelId="{C9EB44D7-E5A4-461B-BD7D-EA481C11F27E}" type="presOf" srcId="{B16BF0CD-9533-4B07-98BF-C2165AAC4B76}" destId="{BB08E1E9-423E-4851-94EB-3D96EC73E8C7}" srcOrd="0" destOrd="0" presId="urn:microsoft.com/office/officeart/2005/8/layout/vList5"/>
    <dgm:cxn modelId="{B5BCBB8D-A281-4DEB-9A8A-EDFB43C97324}" srcId="{52EBB730-BF37-4702-91F7-13E862A002B4}" destId="{BABD5B27-A8C6-42B2-8765-13D061E962E6}" srcOrd="2" destOrd="0" parTransId="{415BA09C-C6C9-4EAE-8DD5-BBCFE659F645}" sibTransId="{0527D613-4E77-42F6-8599-65C62D0DC9E8}"/>
    <dgm:cxn modelId="{2063E1CB-D6DB-4AD4-889A-F83CAFF2FC53}" type="presOf" srcId="{0D3A60B5-20E3-43F8-A879-967593F982E4}" destId="{0DE4952A-16D9-414A-A9EC-7F9D8A8560E9}" srcOrd="0" destOrd="0" presId="urn:microsoft.com/office/officeart/2005/8/layout/vList5"/>
    <dgm:cxn modelId="{01286573-365C-4ED2-B29B-688D1F1BFEB8}" type="presOf" srcId="{71831B65-D7E8-4FFD-8E9C-CC9FD6D6EB28}" destId="{F7243B0E-6562-40B3-B119-EC6012CC1C25}" srcOrd="0" destOrd="0" presId="urn:microsoft.com/office/officeart/2005/8/layout/vList5"/>
    <dgm:cxn modelId="{A3044EB2-5C87-4309-8D04-F172AB487CF0}" type="presOf" srcId="{52EBB730-BF37-4702-91F7-13E862A002B4}" destId="{A87D92C1-35C0-4A16-B3D5-39E22E765C4C}" srcOrd="0" destOrd="0" presId="urn:microsoft.com/office/officeart/2005/8/layout/vList5"/>
    <dgm:cxn modelId="{981166AC-F5DC-4AC2-A5F3-B6A48A9106E0}" srcId="{52EBB730-BF37-4702-91F7-13E862A002B4}" destId="{71831B65-D7E8-4FFD-8E9C-CC9FD6D6EB28}" srcOrd="0" destOrd="0" parTransId="{A28078AB-6C30-49F4-B87D-9AF5CFE05FDD}" sibTransId="{5708FCF5-9C25-4B4C-B171-85D113EA9D94}"/>
    <dgm:cxn modelId="{2BA0B940-0D4A-4638-9A59-B6E7CC516A0C}" type="presOf" srcId="{A21E75F7-1F45-489B-8028-A05D1D2DACED}" destId="{C6B5C232-FEAA-443E-8C5B-F11455D86A39}" srcOrd="0" destOrd="0" presId="urn:microsoft.com/office/officeart/2005/8/layout/vList5"/>
    <dgm:cxn modelId="{84438941-0ECB-4435-949C-20C4AED2A1F9}" srcId="{71831B65-D7E8-4FFD-8E9C-CC9FD6D6EB28}" destId="{0D3A60B5-20E3-43F8-A879-967593F982E4}" srcOrd="0" destOrd="0" parTransId="{94BDD92F-CCBA-4841-AE32-55815139966E}" sibTransId="{19A29B35-F9DF-42C9-80B2-B0059BDB009F}"/>
    <dgm:cxn modelId="{4EFC0E71-5C3A-4300-BAA5-2B8F239E0F8E}" srcId="{BABD5B27-A8C6-42B2-8765-13D061E962E6}" destId="{59FB3726-B9FF-4B57-A2D9-CEA0D016102B}" srcOrd="0" destOrd="0" parTransId="{2E276FCB-A7DF-48E5-9973-DFF73C7191C0}" sibTransId="{CA7C45AC-3ACD-4811-93B9-791F3622A008}"/>
    <dgm:cxn modelId="{CA062926-1857-4C02-ABC4-1F3D8220B510}" srcId="{B16BF0CD-9533-4B07-98BF-C2165AAC4B76}" destId="{A21E75F7-1F45-489B-8028-A05D1D2DACED}" srcOrd="0" destOrd="0" parTransId="{23652833-775E-4807-B702-EF0DD4912B0C}" sibTransId="{67D0E906-300A-43FD-B331-36C3DF45DD4A}"/>
    <dgm:cxn modelId="{67769715-1E30-48EF-86C5-EA2C85E7228A}" type="presParOf" srcId="{A87D92C1-35C0-4A16-B3D5-39E22E765C4C}" destId="{B696995A-5E1B-420A-841C-DA07CFD40576}" srcOrd="0" destOrd="0" presId="urn:microsoft.com/office/officeart/2005/8/layout/vList5"/>
    <dgm:cxn modelId="{43BA2AF9-F3AB-442C-95E3-C820A1B36094}" type="presParOf" srcId="{B696995A-5E1B-420A-841C-DA07CFD40576}" destId="{F7243B0E-6562-40B3-B119-EC6012CC1C25}" srcOrd="0" destOrd="0" presId="urn:microsoft.com/office/officeart/2005/8/layout/vList5"/>
    <dgm:cxn modelId="{B5B75E57-9892-426E-9D8A-BF25170AA62A}" type="presParOf" srcId="{B696995A-5E1B-420A-841C-DA07CFD40576}" destId="{0DE4952A-16D9-414A-A9EC-7F9D8A8560E9}" srcOrd="1" destOrd="0" presId="urn:microsoft.com/office/officeart/2005/8/layout/vList5"/>
    <dgm:cxn modelId="{E545C91C-1254-4DE9-AD21-AC1D299EF316}" type="presParOf" srcId="{A87D92C1-35C0-4A16-B3D5-39E22E765C4C}" destId="{AF909FDA-0968-492D-AB41-818F628A2D23}" srcOrd="1" destOrd="0" presId="urn:microsoft.com/office/officeart/2005/8/layout/vList5"/>
    <dgm:cxn modelId="{C3D76825-84BF-40D2-85CA-5CF230EC1D20}" type="presParOf" srcId="{A87D92C1-35C0-4A16-B3D5-39E22E765C4C}" destId="{7F5DC79E-AE82-4FD0-B524-6AC1CF85D57A}" srcOrd="2" destOrd="0" presId="urn:microsoft.com/office/officeart/2005/8/layout/vList5"/>
    <dgm:cxn modelId="{C7579ADC-CB0B-4A5F-9821-28E22B5C4CE3}" type="presParOf" srcId="{7F5DC79E-AE82-4FD0-B524-6AC1CF85D57A}" destId="{BB08E1E9-423E-4851-94EB-3D96EC73E8C7}" srcOrd="0" destOrd="0" presId="urn:microsoft.com/office/officeart/2005/8/layout/vList5"/>
    <dgm:cxn modelId="{51C9DBF1-F10C-44C4-B46C-1204EFED1EDD}" type="presParOf" srcId="{7F5DC79E-AE82-4FD0-B524-6AC1CF85D57A}" destId="{C6B5C232-FEAA-443E-8C5B-F11455D86A39}" srcOrd="1" destOrd="0" presId="urn:microsoft.com/office/officeart/2005/8/layout/vList5"/>
    <dgm:cxn modelId="{34273D0D-6288-4184-A5DF-C70F732F8384}" type="presParOf" srcId="{A87D92C1-35C0-4A16-B3D5-39E22E765C4C}" destId="{7EA5A736-D914-4B90-B645-28C7ECB13122}" srcOrd="3" destOrd="0" presId="urn:microsoft.com/office/officeart/2005/8/layout/vList5"/>
    <dgm:cxn modelId="{0BF1A82E-C27E-456D-BB97-D474F6E6DBBB}" type="presParOf" srcId="{A87D92C1-35C0-4A16-B3D5-39E22E765C4C}" destId="{4E52E3A4-0181-49DE-A401-27ABB83E82E9}" srcOrd="4" destOrd="0" presId="urn:microsoft.com/office/officeart/2005/8/layout/vList5"/>
    <dgm:cxn modelId="{B2EC35C1-A8A9-4610-A0B3-F359FACF636A}" type="presParOf" srcId="{4E52E3A4-0181-49DE-A401-27ABB83E82E9}" destId="{3D55C44A-8BFA-4C29-9CB6-77C54E8954AD}" srcOrd="0" destOrd="0" presId="urn:microsoft.com/office/officeart/2005/8/layout/vList5"/>
    <dgm:cxn modelId="{CE8741D5-B471-4607-8534-2931A6334292}" type="presParOf" srcId="{4E52E3A4-0181-49DE-A401-27ABB83E82E9}" destId="{F1101D8C-CC6B-4019-9F0A-38409DA9BC1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186D2-90EC-4488-B51C-B020839259B3}">
      <dsp:nvSpPr>
        <dsp:cNvPr id="0" name=""/>
        <dsp:cNvSpPr/>
      </dsp:nvSpPr>
      <dsp:spPr>
        <a:xfrm>
          <a:off x="540417" y="76017"/>
          <a:ext cx="3080212" cy="2217639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/>
            <a:t>動手割大麥的時候</a:t>
          </a:r>
          <a:endParaRPr lang="en-US" sz="4000" kern="1200" dirty="0"/>
        </a:p>
      </dsp:txBody>
      <dsp:txXfrm>
        <a:off x="1033251" y="76017"/>
        <a:ext cx="2587378" cy="2217639"/>
      </dsp:txXfrm>
    </dsp:sp>
    <dsp:sp modelId="{A27BD06A-0614-49E8-A4B0-7980C5E9D9B3}">
      <dsp:nvSpPr>
        <dsp:cNvPr id="0" name=""/>
        <dsp:cNvSpPr/>
      </dsp:nvSpPr>
      <dsp:spPr>
        <a:xfrm>
          <a:off x="540417" y="2407604"/>
          <a:ext cx="3080212" cy="2256532"/>
        </a:xfrm>
        <a:prstGeom prst="rect">
          <a:avLst/>
        </a:prstGeom>
        <a:solidFill>
          <a:schemeClr val="accent5">
            <a:lumMod val="5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bg1"/>
              </a:solidFill>
            </a:rPr>
            <a:t>逾越節</a:t>
          </a:r>
          <a:endParaRPr lang="en-US" sz="4000" b="1" kern="1200" dirty="0" smtClean="0">
            <a:solidFill>
              <a:schemeClr val="bg1"/>
            </a:solidFill>
          </a:endParaRPr>
        </a:p>
      </dsp:txBody>
      <dsp:txXfrm>
        <a:off x="1033251" y="2407604"/>
        <a:ext cx="2587378" cy="2256532"/>
      </dsp:txXfrm>
    </dsp:sp>
    <dsp:sp modelId="{78BB29ED-8D1A-4407-AC88-640BE820EC27}">
      <dsp:nvSpPr>
        <dsp:cNvPr id="0" name=""/>
        <dsp:cNvSpPr/>
      </dsp:nvSpPr>
      <dsp:spPr>
        <a:xfrm>
          <a:off x="0" y="1689139"/>
          <a:ext cx="1436563" cy="1436563"/>
        </a:xfrm>
        <a:prstGeom prst="ellipse">
          <a:avLst/>
        </a:prstGeom>
        <a:solidFill>
          <a:srgbClr val="A5002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救贖</a:t>
          </a:r>
          <a:endParaRPr lang="en-US" sz="4000" kern="1200" dirty="0"/>
        </a:p>
      </dsp:txBody>
      <dsp:txXfrm>
        <a:off x="210380" y="1899519"/>
        <a:ext cx="1015803" cy="1015803"/>
      </dsp:txXfrm>
    </dsp:sp>
    <dsp:sp modelId="{7786621C-3968-47BE-B2C7-44ADACDEFACE}">
      <dsp:nvSpPr>
        <dsp:cNvPr id="0" name=""/>
        <dsp:cNvSpPr/>
      </dsp:nvSpPr>
      <dsp:spPr>
        <a:xfrm>
          <a:off x="4800605" y="83189"/>
          <a:ext cx="2975588" cy="222019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/>
            <a:t>收完了大麥和小麥</a:t>
          </a:r>
          <a:endParaRPr lang="en-US" sz="4000" kern="1200" dirty="0"/>
        </a:p>
      </dsp:txBody>
      <dsp:txXfrm>
        <a:off x="5276699" y="83189"/>
        <a:ext cx="2499494" cy="2220197"/>
      </dsp:txXfrm>
    </dsp:sp>
    <dsp:sp modelId="{5F103A6C-E1BE-4380-9781-BAD081318BB5}">
      <dsp:nvSpPr>
        <dsp:cNvPr id="0" name=""/>
        <dsp:cNvSpPr/>
      </dsp:nvSpPr>
      <dsp:spPr>
        <a:xfrm>
          <a:off x="4768388" y="2380181"/>
          <a:ext cx="3080212" cy="2285004"/>
        </a:xfrm>
        <a:prstGeom prst="rect">
          <a:avLst/>
        </a:prstGeom>
        <a:solidFill>
          <a:srgbClr val="00206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bg1"/>
              </a:solidFill>
            </a:rPr>
            <a:t>五旬節</a:t>
          </a:r>
          <a:endParaRPr lang="en-US" sz="4000" b="1" kern="1200" dirty="0" smtClean="0">
            <a:solidFill>
              <a:schemeClr val="bg1"/>
            </a:solidFill>
          </a:endParaRPr>
        </a:p>
      </dsp:txBody>
      <dsp:txXfrm>
        <a:off x="5261222" y="2380181"/>
        <a:ext cx="2587378" cy="2285004"/>
      </dsp:txXfrm>
    </dsp:sp>
    <dsp:sp modelId="{030E526A-C424-43D7-A961-F7BC18759B1F}">
      <dsp:nvSpPr>
        <dsp:cNvPr id="0" name=""/>
        <dsp:cNvSpPr/>
      </dsp:nvSpPr>
      <dsp:spPr>
        <a:xfrm>
          <a:off x="7010394" y="1676397"/>
          <a:ext cx="1436563" cy="1436563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豐收</a:t>
          </a:r>
          <a:endParaRPr lang="en-US" sz="4000" kern="1200" dirty="0"/>
        </a:p>
      </dsp:txBody>
      <dsp:txXfrm>
        <a:off x="7220774" y="1886777"/>
        <a:ext cx="1015803" cy="1015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539BA-E174-4B8F-94D9-333DA0D634CC}">
      <dsp:nvSpPr>
        <dsp:cNvPr id="0" name=""/>
        <dsp:cNvSpPr/>
      </dsp:nvSpPr>
      <dsp:spPr>
        <a:xfrm>
          <a:off x="3701578" y="3782"/>
          <a:ext cx="2252513" cy="1464133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1" kern="1200" dirty="0" smtClean="0"/>
            <a:t>七七節</a:t>
          </a:r>
          <a:endParaRPr lang="en-US" sz="4600" b="1" kern="1200" dirty="0"/>
        </a:p>
      </dsp:txBody>
      <dsp:txXfrm>
        <a:off x="3773051" y="75255"/>
        <a:ext cx="2109567" cy="1321187"/>
      </dsp:txXfrm>
    </dsp:sp>
    <dsp:sp modelId="{2266E39B-1CBF-481A-910F-5A9001F15162}">
      <dsp:nvSpPr>
        <dsp:cNvPr id="0" name=""/>
        <dsp:cNvSpPr/>
      </dsp:nvSpPr>
      <dsp:spPr>
        <a:xfrm>
          <a:off x="1903801" y="735848"/>
          <a:ext cx="5848067" cy="5848067"/>
        </a:xfrm>
        <a:custGeom>
          <a:avLst/>
          <a:gdLst/>
          <a:ahLst/>
          <a:cxnLst/>
          <a:rect l="0" t="0" r="0" b="0"/>
          <a:pathLst>
            <a:path>
              <a:moveTo>
                <a:pt x="4351770" y="372261"/>
              </a:moveTo>
              <a:arcTo wR="2924033" hR="2924033" stAng="17953642" swAng="1211211"/>
            </a:path>
          </a:pathLst>
        </a:custGeom>
        <a:noFill/>
        <a:ln w="762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79987-F9BE-4378-888B-D77D0DDF179E}">
      <dsp:nvSpPr>
        <dsp:cNvPr id="0" name=""/>
        <dsp:cNvSpPr/>
      </dsp:nvSpPr>
      <dsp:spPr>
        <a:xfrm>
          <a:off x="6482499" y="2024239"/>
          <a:ext cx="2252513" cy="146413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1" kern="1200" dirty="0" smtClean="0"/>
            <a:t>五旬節</a:t>
          </a:r>
          <a:endParaRPr lang="en-US" sz="4600" b="1" kern="1200" dirty="0"/>
        </a:p>
      </dsp:txBody>
      <dsp:txXfrm>
        <a:off x="6553972" y="2095712"/>
        <a:ext cx="2109567" cy="1321187"/>
      </dsp:txXfrm>
    </dsp:sp>
    <dsp:sp modelId="{1958B9FF-EEDE-4F7A-9AD4-F726A903A02B}">
      <dsp:nvSpPr>
        <dsp:cNvPr id="0" name=""/>
        <dsp:cNvSpPr/>
      </dsp:nvSpPr>
      <dsp:spPr>
        <a:xfrm>
          <a:off x="1903801" y="735848"/>
          <a:ext cx="5848067" cy="5848067"/>
        </a:xfrm>
        <a:custGeom>
          <a:avLst/>
          <a:gdLst/>
          <a:ahLst/>
          <a:cxnLst/>
          <a:rect l="0" t="0" r="0" b="0"/>
          <a:pathLst>
            <a:path>
              <a:moveTo>
                <a:pt x="5841046" y="3126536"/>
              </a:moveTo>
              <a:arcTo wR="2924033" hR="2924033" stAng="21838270" swAng="1359473"/>
            </a:path>
          </a:pathLst>
        </a:custGeom>
        <a:noFill/>
        <a:ln w="762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2DF4B-8FA6-40E3-BC5C-F6647A78128C}">
      <dsp:nvSpPr>
        <dsp:cNvPr id="0" name=""/>
        <dsp:cNvSpPr/>
      </dsp:nvSpPr>
      <dsp:spPr>
        <a:xfrm>
          <a:off x="5420281" y="5293408"/>
          <a:ext cx="2252513" cy="1464133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1" kern="1200" dirty="0" smtClean="0"/>
            <a:t>初熟節</a:t>
          </a:r>
          <a:endParaRPr lang="en-US" sz="4600" b="1" kern="1200" dirty="0"/>
        </a:p>
      </dsp:txBody>
      <dsp:txXfrm>
        <a:off x="5491754" y="5364881"/>
        <a:ext cx="2109567" cy="1321187"/>
      </dsp:txXfrm>
    </dsp:sp>
    <dsp:sp modelId="{52FDADFD-1BD6-41B2-B57B-56A7F0B9B58B}">
      <dsp:nvSpPr>
        <dsp:cNvPr id="0" name=""/>
        <dsp:cNvSpPr/>
      </dsp:nvSpPr>
      <dsp:spPr>
        <a:xfrm>
          <a:off x="1903801" y="735848"/>
          <a:ext cx="5848067" cy="5848067"/>
        </a:xfrm>
        <a:custGeom>
          <a:avLst/>
          <a:gdLst/>
          <a:ahLst/>
          <a:cxnLst/>
          <a:rect l="0" t="0" r="0" b="0"/>
          <a:pathLst>
            <a:path>
              <a:moveTo>
                <a:pt x="3282726" y="5825983"/>
              </a:moveTo>
              <a:arcTo wR="2924033" hR="2924033" stAng="4977225" swAng="845550"/>
            </a:path>
          </a:pathLst>
        </a:custGeom>
        <a:noFill/>
        <a:ln w="762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2AD817-D249-4AC7-A730-583BEF8D36F0}">
      <dsp:nvSpPr>
        <dsp:cNvPr id="0" name=""/>
        <dsp:cNvSpPr/>
      </dsp:nvSpPr>
      <dsp:spPr>
        <a:xfrm>
          <a:off x="1982874" y="5293408"/>
          <a:ext cx="2252513" cy="146413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1" kern="1200" dirty="0" smtClean="0"/>
            <a:t>收割節</a:t>
          </a:r>
          <a:endParaRPr lang="en-US" sz="4600" b="1" kern="1200" dirty="0"/>
        </a:p>
      </dsp:txBody>
      <dsp:txXfrm>
        <a:off x="2054347" y="5364881"/>
        <a:ext cx="2109567" cy="1321187"/>
      </dsp:txXfrm>
    </dsp:sp>
    <dsp:sp modelId="{C10A59F7-C99E-4FD1-B3F8-E1836DA2005B}">
      <dsp:nvSpPr>
        <dsp:cNvPr id="0" name=""/>
        <dsp:cNvSpPr/>
      </dsp:nvSpPr>
      <dsp:spPr>
        <a:xfrm>
          <a:off x="1903801" y="735848"/>
          <a:ext cx="5848067" cy="5848067"/>
        </a:xfrm>
        <a:custGeom>
          <a:avLst/>
          <a:gdLst/>
          <a:ahLst/>
          <a:cxnLst/>
          <a:rect l="0" t="0" r="0" b="0"/>
          <a:pathLst>
            <a:path>
              <a:moveTo>
                <a:pt x="359372" y="4328485"/>
              </a:moveTo>
              <a:arcTo wR="2924033" hR="2924033" stAng="9077649" swAng="960423"/>
            </a:path>
          </a:pathLst>
        </a:custGeom>
        <a:noFill/>
        <a:ln w="762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3670D-F9BF-4364-B0B3-3BF59636923D}">
      <dsp:nvSpPr>
        <dsp:cNvPr id="0" name=""/>
        <dsp:cNvSpPr/>
      </dsp:nvSpPr>
      <dsp:spPr>
        <a:xfrm>
          <a:off x="408987" y="1474010"/>
          <a:ext cx="3275853" cy="2564591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1" kern="1200" dirty="0" smtClean="0"/>
            <a:t>賞賜妥拉的節期</a:t>
          </a:r>
          <a:endParaRPr lang="en-US" sz="4600" b="1" kern="1200" dirty="0"/>
        </a:p>
      </dsp:txBody>
      <dsp:txXfrm>
        <a:off x="534180" y="1599203"/>
        <a:ext cx="3025467" cy="2314205"/>
      </dsp:txXfrm>
    </dsp:sp>
    <dsp:sp modelId="{7C92D547-9FB5-4812-9B84-7C078CB6964A}">
      <dsp:nvSpPr>
        <dsp:cNvPr id="0" name=""/>
        <dsp:cNvSpPr/>
      </dsp:nvSpPr>
      <dsp:spPr>
        <a:xfrm>
          <a:off x="1903801" y="735848"/>
          <a:ext cx="5848067" cy="5848067"/>
        </a:xfrm>
        <a:custGeom>
          <a:avLst/>
          <a:gdLst/>
          <a:ahLst/>
          <a:cxnLst/>
          <a:rect l="0" t="0" r="0" b="0"/>
          <a:pathLst>
            <a:path>
              <a:moveTo>
                <a:pt x="1130056" y="615003"/>
              </a:moveTo>
              <a:arcTo wR="2924033" hR="2924033" stAng="13929296" swAng="684875"/>
            </a:path>
          </a:pathLst>
        </a:custGeom>
        <a:noFill/>
        <a:ln w="76200" cap="flat" cmpd="sng" algn="ctr">
          <a:solidFill>
            <a:scrgbClr r="0" g="0" b="0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4952A-16D9-414A-A9EC-7F9D8A8560E9}">
      <dsp:nvSpPr>
        <dsp:cNvPr id="0" name=""/>
        <dsp:cNvSpPr/>
      </dsp:nvSpPr>
      <dsp:spPr>
        <a:xfrm rot="5400000">
          <a:off x="5331333" y="-2098563"/>
          <a:ext cx="1047750" cy="55107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800" kern="1200" dirty="0" smtClean="0"/>
            <a:t>屬地、試探的意思</a:t>
          </a:r>
          <a:endParaRPr lang="en-US" sz="3800" kern="1200" dirty="0"/>
        </a:p>
      </dsp:txBody>
      <dsp:txXfrm rot="-5400000">
        <a:off x="3099817" y="184100"/>
        <a:ext cx="5459637" cy="945456"/>
      </dsp:txXfrm>
    </dsp:sp>
    <dsp:sp modelId="{F7243B0E-6562-40B3-B119-EC6012CC1C25}">
      <dsp:nvSpPr>
        <dsp:cNvPr id="0" name=""/>
        <dsp:cNvSpPr/>
      </dsp:nvSpPr>
      <dsp:spPr>
        <a:xfrm>
          <a:off x="0" y="1984"/>
          <a:ext cx="3099816" cy="1309687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1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四十天</a:t>
          </a:r>
          <a:endParaRPr lang="en-US" sz="61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63934" y="65918"/>
        <a:ext cx="2971948" cy="1181819"/>
      </dsp:txXfrm>
    </dsp:sp>
    <dsp:sp modelId="{C6B5C232-FEAA-443E-8C5B-F11455D86A39}">
      <dsp:nvSpPr>
        <dsp:cNvPr id="0" name=""/>
        <dsp:cNvSpPr/>
      </dsp:nvSpPr>
      <dsp:spPr>
        <a:xfrm rot="5400000">
          <a:off x="5331333" y="-723392"/>
          <a:ext cx="1047750" cy="55107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800" kern="1200" dirty="0" smtClean="0"/>
            <a:t>作</a:t>
          </a:r>
          <a:r>
            <a:rPr lang="zh-TW" sz="3800" kern="1200" dirty="0" smtClean="0"/>
            <a:t>見證的意思</a:t>
          </a:r>
          <a:endParaRPr lang="en-US" sz="3800" kern="1200" dirty="0"/>
        </a:p>
      </dsp:txBody>
      <dsp:txXfrm rot="-5400000">
        <a:off x="3099817" y="1559271"/>
        <a:ext cx="5459637" cy="945456"/>
      </dsp:txXfrm>
    </dsp:sp>
    <dsp:sp modelId="{BB08E1E9-423E-4851-94EB-3D96EC73E8C7}">
      <dsp:nvSpPr>
        <dsp:cNvPr id="0" name=""/>
        <dsp:cNvSpPr/>
      </dsp:nvSpPr>
      <dsp:spPr>
        <a:xfrm>
          <a:off x="0" y="1377156"/>
          <a:ext cx="3099816" cy="1309687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1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兩人</a:t>
          </a:r>
          <a:endParaRPr lang="en-US" sz="61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63934" y="1441090"/>
        <a:ext cx="2971948" cy="1181819"/>
      </dsp:txXfrm>
    </dsp:sp>
    <dsp:sp modelId="{F1101D8C-CC6B-4019-9F0A-38409DA9BC11}">
      <dsp:nvSpPr>
        <dsp:cNvPr id="0" name=""/>
        <dsp:cNvSpPr/>
      </dsp:nvSpPr>
      <dsp:spPr>
        <a:xfrm rot="5400000">
          <a:off x="5331333" y="651779"/>
          <a:ext cx="1047750" cy="551078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800" kern="1200" dirty="0" smtClean="0"/>
            <a:t>聖靈好像一陣大風吹過</a:t>
          </a:r>
          <a:endParaRPr lang="en-US" sz="3800" kern="1200" dirty="0"/>
        </a:p>
      </dsp:txBody>
      <dsp:txXfrm rot="-5400000">
        <a:off x="3099817" y="2934443"/>
        <a:ext cx="5459637" cy="945456"/>
      </dsp:txXfrm>
    </dsp:sp>
    <dsp:sp modelId="{3D55C44A-8BFA-4C29-9CB6-77C54E8954AD}">
      <dsp:nvSpPr>
        <dsp:cNvPr id="0" name=""/>
        <dsp:cNvSpPr/>
      </dsp:nvSpPr>
      <dsp:spPr>
        <a:xfrm>
          <a:off x="0" y="2752328"/>
          <a:ext cx="3099816" cy="1309687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100" kern="1200" dirty="0" smtClean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rPr>
            <a:t>一陣風</a:t>
          </a:r>
          <a:endParaRPr lang="en-US" sz="6100" kern="1200" dirty="0">
            <a:solidFill>
              <a:schemeClr val="tx1"/>
            </a:solidFill>
            <a:latin typeface="AR Maokai Heavy Big5" pitchFamily="49" charset="-120"/>
            <a:ea typeface="AR Maokai Heavy Big5" pitchFamily="49" charset="-120"/>
          </a:endParaRPr>
        </a:p>
      </dsp:txBody>
      <dsp:txXfrm>
        <a:off x="63934" y="2816262"/>
        <a:ext cx="2971948" cy="1181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BD39776-C3C5-4AF2-9B7A-3F34D7847E20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60EE67F-5353-4B0F-9479-CB7B28A0F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79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7FA14FD-8868-46ED-BD9C-7F1AA2668375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1B69FE0-ABB4-4EDC-8C55-D05AABBB3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85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278E68-3543-49AE-A127-B0E761D7BC90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72FBD5-C026-4122-B6AD-37C057C32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4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D0809-8058-437A-8AE4-22BEBD009F01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C8027-4F02-4B83-8A01-EE8C6CFB1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7D49A-924B-4254-98CD-8DC26D29436B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453E4-F2F4-4C47-8849-EBA97E877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41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0611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106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316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422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20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7260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953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8503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13078E-FE1D-4D5E-A3C1-069750AC37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14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7A1055-707A-400F-8164-CDA6237DAA59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075AB0-B765-4298-BDF3-9BC6AE098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6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E1649-9476-4AA1-ACCA-D285A39B186A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6B676-7D19-4D3C-A174-FFE8C9EE1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1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4BE73E-22AF-4564-A349-A080A72A95BE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75A2EE-6D4B-4219-83D0-5254F8481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0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7204-BE43-4CC1-950F-0241E45E31E8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D4F36-BB5B-4C77-86C5-FB58CDC02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1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CB329C-D238-4A0D-AE73-D686A50B066B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74AED0-2A15-4257-875D-A231CEAFB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2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76C8D3-37C9-4654-A7EA-E81270532B6E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AD4206-DC4D-44F1-911C-77EEC00AA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5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0EFECB-90BD-438D-8CFD-3C8D54F406AC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EE99AC-C472-46A4-BB67-FB501CF51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9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FE1A8196-D868-4BCA-AAAD-EEE9CF6A8FEC}" type="datetimeFigureOut">
              <a:rPr lang="en-US"/>
              <a:pPr>
                <a:defRPr/>
              </a:pPr>
              <a:t>5/19/2013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08FF28C3-A596-4127-908A-D5B7E5047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35" r:id="rId1"/>
    <p:sldLayoutId id="2147486936" r:id="rId2"/>
    <p:sldLayoutId id="2147486937" r:id="rId3"/>
    <p:sldLayoutId id="2147486938" r:id="rId4"/>
    <p:sldLayoutId id="2147486939" r:id="rId5"/>
    <p:sldLayoutId id="2147486940" r:id="rId6"/>
    <p:sldLayoutId id="2147486941" r:id="rId7"/>
    <p:sldLayoutId id="2147486942" r:id="rId8"/>
    <p:sldLayoutId id="2147486943" r:id="rId9"/>
    <p:sldLayoutId id="2147486944" r:id="rId10"/>
    <p:sldLayoutId id="2147486945" r:id="rId11"/>
    <p:sldLayoutId id="2147486946" r:id="rId12"/>
    <p:sldLayoutId id="2147486947" r:id="rId13"/>
    <p:sldLayoutId id="2147486948" r:id="rId14"/>
    <p:sldLayoutId id="2147486949" r:id="rId15"/>
    <p:sldLayoutId id="2147486950" r:id="rId16"/>
    <p:sldLayoutId id="2147486951" r:id="rId17"/>
    <p:sldLayoutId id="2147486952" r:id="rId18"/>
    <p:sldLayoutId id="2147486953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cloudtimes.org/wp-content/uploads/2011/10/cloud-computing-hybri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48000"/>
            <a:ext cx="5105400" cy="358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715000" y="2667000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800" b="1" dirty="0">
                <a:latin typeface="AR Kaiti Medium Big5" pitchFamily="49" charset="-120"/>
                <a:ea typeface="AR Kaiti Medium Big5" pitchFamily="49" charset="-120"/>
              </a:rPr>
              <a:t>使徒行傳</a:t>
            </a:r>
            <a:r>
              <a:rPr lang="en-US" sz="2800" b="1" dirty="0">
                <a:latin typeface="AR Kaiti Medium Big5" pitchFamily="49" charset="-120"/>
                <a:ea typeface="AR Kaiti Medium Big5" pitchFamily="49" charset="-120"/>
              </a:rPr>
              <a:t>1:1-11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609600"/>
            <a:ext cx="6340475" cy="19383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1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雲彩之上</a:t>
            </a:r>
            <a:endParaRPr lang="en-US" sz="1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 descr="http://www.visualphotos.com/photo/1x6022335/eniac_the_second_electronic_calculator_in_1946_t4040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88" b="5556"/>
          <a:stretch>
            <a:fillRect/>
          </a:stretch>
        </p:blipFill>
        <p:spPr bwMode="auto">
          <a:xfrm>
            <a:off x="0" y="60960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 descr="http://asset1.cbsistatic.com/cnwk.1d/i/tim/2012/09/17/06_archimedes_35438535_620x433.jpg"/>
          <p:cNvPicPr>
            <a:picLocks noChangeAspect="1" noChangeArrowheads="1"/>
          </p:cNvPicPr>
          <p:nvPr/>
        </p:nvPicPr>
        <p:blipFill>
          <a:blip r:embed="rId3" cstate="print"/>
          <a:srcRect l="24959" r="8046"/>
          <a:stretch>
            <a:fillRect/>
          </a:stretch>
        </p:blipFill>
        <p:spPr bwMode="auto">
          <a:xfrm>
            <a:off x="609600" y="685800"/>
            <a:ext cx="1901952" cy="1981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http://s.macgasm.net/wp-content/uploads/2012/07/icloud-logo-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15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surgeworks.com/wp-content/uploads/2011/06/icloud-wwdc-20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773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953000" y="5105400"/>
            <a:ext cx="3376613" cy="1323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iCloud</a:t>
            </a:r>
            <a:endParaRPr lang="en-US" sz="8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76200" y="427038"/>
            <a:ext cx="8904288" cy="708025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0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一、從「逾越節」到「五旬節」的祝福</a:t>
            </a:r>
            <a:endParaRPr lang="zh-TW" altLang="en-US" sz="40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228600" y="1371600"/>
          <a:ext cx="89154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5539BA-E174-4B8F-94D9-333DA0D63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165539BA-E174-4B8F-94D9-333DA0D63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66E39B-1CBF-481A-910F-5A9001F151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2266E39B-1CBF-481A-910F-5A9001F151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D79987-F9BE-4378-888B-D77D0DDF17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6BD79987-F9BE-4378-888B-D77D0DDF17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58B9FF-EEDE-4F7A-9AD4-F726A903A0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1958B9FF-EEDE-4F7A-9AD4-F726A903A0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E2DF4B-8FA6-40E3-BC5C-F6647A7812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19E2DF4B-8FA6-40E3-BC5C-F6647A7812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FDADFD-1BD6-41B2-B57B-56A7F0B9B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52FDADFD-1BD6-41B2-B57B-56A7F0B9B5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2AD817-D249-4AC7-A730-583BEF8D3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4D2AD817-D249-4AC7-A730-583BEF8D36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0A59F7-C99E-4FD1-B3F8-E1836DA200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C10A59F7-C99E-4FD1-B3F8-E1836DA200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53670D-F9BF-4364-B0B3-3BF596369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6C53670D-F9BF-4364-B0B3-3BF5963692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92D547-9FB5-4812-9B84-7C078CB69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dgm id="{7C92D547-9FB5-4812-9B84-7C078CB69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381000" y="533400"/>
            <a:ext cx="6956425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二、你們為什麼站著望天？</a:t>
            </a:r>
            <a:endParaRPr lang="zh-TW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228600" y="1724025"/>
            <a:ext cx="8763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TW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9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說了這話、他們正看的時候、他就被取上升、有一朵雲彩把他接去、便看不見他了。</a:t>
            </a:r>
            <a:endParaRPr lang="en-US" altLang="zh-TW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en-US" altLang="zh-TW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10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當他往上去、他們定睛望天的時候、忽然有兩個人、身穿白衣、站在旁邊說</a:t>
            </a:r>
            <a:endParaRPr lang="en-US" altLang="zh-TW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en-US" altLang="zh-TW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11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加利利人哪、你們為甚麼站著望天呢？</a:t>
            </a:r>
            <a:endParaRPr lang="en-US" altLang="zh-TW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                </a:t>
            </a:r>
            <a:endParaRPr lang="en-US" altLang="zh-TW" sz="36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                   （使徒行傳</a:t>
            </a:r>
            <a:r>
              <a:rPr lang="en-US" altLang="zh-TW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1:9-11</a:t>
            </a:r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zh-TW" altLang="en-US" sz="360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228600" y="457200"/>
            <a:ext cx="8648700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三、「聖靈降臨節」給我們的信息</a:t>
            </a:r>
            <a:endParaRPr lang="zh-TW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304800" y="1981200"/>
          <a:ext cx="8610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7243B0E-6562-40B3-B119-EC6012CC1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F7243B0E-6562-40B3-B119-EC6012CC1C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B08E1E9-423E-4851-94EB-3D96EC73E8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graphicEl>
                                              <a:dgm id="{BB08E1E9-423E-4851-94EB-3D96EC73E8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55C44A-8BFA-4C29-9CB6-77C54E895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graphicEl>
                                              <a:dgm id="{3D55C44A-8BFA-4C29-9CB6-77C54E8954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E4952A-16D9-414A-A9EC-7F9D8A8560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graphicEl>
                                              <a:dgm id="{0DE4952A-16D9-414A-A9EC-7F9D8A8560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6B5C232-FEAA-443E-8C5B-F11455D86A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graphicEl>
                                              <a:dgm id="{C6B5C232-FEAA-443E-8C5B-F11455D86A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101D8C-CC6B-4019-9F0A-38409DA9B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graphicEl>
                                              <a:dgm id="{F1101D8C-CC6B-4019-9F0A-38409DA9B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AtOnc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457200"/>
            <a:ext cx="1312863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1600200"/>
            <a:ext cx="8382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>
                <a:solidFill>
                  <a:srgbClr val="0070C0"/>
                </a:solidFill>
                <a:latin typeface="AR Maokai Heavy Big5" pitchFamily="49" charset="-120"/>
                <a:ea typeface="AR Maokai Heavy Big5" pitchFamily="49" charset="-120"/>
              </a:rPr>
              <a:t>這個世界雖然充滿試探與罪惡，但聖靈降臨在你們中間，你們要得到能力，出去作見證。</a:t>
            </a:r>
            <a:endParaRPr lang="en-US" sz="3600">
              <a:solidFill>
                <a:srgbClr val="0070C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80898" name="Picture 2" descr="http://www22.verizon.com/resources/i/phone/voice/girls_with_pho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63158">
            <a:off x="609600" y="3886200"/>
            <a:ext cx="2286000" cy="26495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0900" name="Picture 4" descr="http://www.todayifoundout.com/wp-content/uploads/2010/01/RoastDinner_468x3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55316">
            <a:off x="2529159" y="3765569"/>
            <a:ext cx="2320600" cy="16462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0902" name="Picture 6" descr="http://www.arenaflowers.com/product_image/large/5378-i_love_you_greetings_card_nl.jpg"/>
          <p:cNvPicPr>
            <a:picLocks noChangeAspect="1" noChangeArrowheads="1"/>
          </p:cNvPicPr>
          <p:nvPr/>
        </p:nvPicPr>
        <p:blipFill>
          <a:blip r:embed="rId4" cstate="print"/>
          <a:srcRect l="13714" r="13143"/>
          <a:stretch>
            <a:fillRect/>
          </a:stretch>
        </p:blipFill>
        <p:spPr bwMode="auto">
          <a:xfrm rot="20341888">
            <a:off x="4956706" y="4385947"/>
            <a:ext cx="1458547" cy="199410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0904" name="Picture 8" descr="http://www.travisagnew.org/wp-content/uploads/2009/12/North-Side-Worship-Offering-Booklet-Front-Co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475359">
            <a:off x="6440488" y="3971925"/>
            <a:ext cx="1947862" cy="1952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17101</TotalTime>
  <Words>270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Times New Roman</vt:lpstr>
      <vt:lpstr>AR Kaiti Medium Big5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1143</cp:revision>
  <dcterms:created xsi:type="dcterms:W3CDTF">2010-02-20T00:55:59Z</dcterms:created>
  <dcterms:modified xsi:type="dcterms:W3CDTF">2013-05-19T14:50:48Z</dcterms:modified>
</cp:coreProperties>
</file>