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22"/>
  </p:notesMasterIdLst>
  <p:handoutMasterIdLst>
    <p:handoutMasterId r:id="rId23"/>
  </p:handoutMasterIdLst>
  <p:sldIdLst>
    <p:sldId id="479" r:id="rId2"/>
    <p:sldId id="498" r:id="rId3"/>
    <p:sldId id="506" r:id="rId4"/>
    <p:sldId id="499" r:id="rId5"/>
    <p:sldId id="500" r:id="rId6"/>
    <p:sldId id="501" r:id="rId7"/>
    <p:sldId id="503" r:id="rId8"/>
    <p:sldId id="504" r:id="rId9"/>
    <p:sldId id="502" r:id="rId10"/>
    <p:sldId id="494" r:id="rId11"/>
    <p:sldId id="505" r:id="rId12"/>
    <p:sldId id="486" r:id="rId13"/>
    <p:sldId id="507" r:id="rId14"/>
    <p:sldId id="508" r:id="rId15"/>
    <p:sldId id="509" r:id="rId16"/>
    <p:sldId id="495" r:id="rId17"/>
    <p:sldId id="496" r:id="rId18"/>
    <p:sldId id="513" r:id="rId19"/>
    <p:sldId id="497" r:id="rId20"/>
    <p:sldId id="512" r:id="rId21"/>
  </p:sldIdLst>
  <p:sldSz cx="9144000" cy="6858000" type="screen4x3"/>
  <p:notesSz cx="6950075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FF99"/>
    <a:srgbClr val="1F196D"/>
    <a:srgbClr val="692F03"/>
    <a:srgbClr val="669900"/>
    <a:srgbClr val="F4E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74" autoAdjust="0"/>
    <p:restoredTop sz="94532" autoAdjust="0"/>
  </p:normalViewPr>
  <p:slideViewPr>
    <p:cSldViewPr>
      <p:cViewPr>
        <p:scale>
          <a:sx n="66" d="100"/>
          <a:sy n="66" d="100"/>
        </p:scale>
        <p:origin x="-155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E992FE-A901-43DA-8F3F-80EF8B2078A4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7982ACB-5633-4E17-99D6-7C1C1C6EA77A}" type="pres">
      <dgm:prSet presAssocID="{02E992FE-A901-43DA-8F3F-80EF8B2078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0F1B898-2CAF-490C-9F25-6CD709ED1A6A}" type="presOf" srcId="{02E992FE-A901-43DA-8F3F-80EF8B2078A4}" destId="{C7982ACB-5633-4E17-99D6-7C1C1C6EA77A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E992FE-A901-43DA-8F3F-80EF8B2078A4}" type="doc">
      <dgm:prSet loTypeId="urn:microsoft.com/office/officeart/2005/8/layout/cycle5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C7982ACB-5633-4E17-99D6-7C1C1C6EA77A}" type="pres">
      <dgm:prSet presAssocID="{02E992FE-A901-43DA-8F3F-80EF8B2078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0B87918-FF25-44CC-B223-73EC7F3C3991}" type="presOf" srcId="{02E992FE-A901-43DA-8F3F-80EF8B2078A4}" destId="{C7982ACB-5633-4E17-99D6-7C1C1C6EA77A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E992FE-A901-43DA-8F3F-80EF8B2078A4}" type="doc">
      <dgm:prSet loTypeId="urn:microsoft.com/office/officeart/2005/8/layout/cycle5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C7982ACB-5633-4E17-99D6-7C1C1C6EA77A}" type="pres">
      <dgm:prSet presAssocID="{02E992FE-A901-43DA-8F3F-80EF8B2078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5BC01F1-AF88-4D93-B604-B56C7C099ABD}" type="presOf" srcId="{02E992FE-A901-43DA-8F3F-80EF8B2078A4}" destId="{C7982ACB-5633-4E17-99D6-7C1C1C6EA77A}" srcOrd="0" destOrd="0" presId="urn:microsoft.com/office/officeart/2005/8/layout/cycle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2E992FE-A901-43DA-8F3F-80EF8B2078A4}" type="doc">
      <dgm:prSet loTypeId="urn:microsoft.com/office/officeart/2005/8/layout/cycle5" loCatId="cycle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8EFA0583-2F02-417C-8178-7B7A624FD6F1}">
      <dgm:prSet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pPr algn="l"/>
          <a:r>
            <a:rPr lang="zh-TW" sz="44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他們將上帝的恩典變為放縱情慾的機會，他們說神是恩典的主，會原諒你一切的罪過，犯罪越多，恩典顯得更多，所以不用擔心，儘管去作吧！</a:t>
          </a:r>
          <a:endParaRPr lang="en-US" sz="4400" dirty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9833B27-63C1-428C-AF89-231721283C63}" type="parTrans" cxnId="{38AD02F1-4D32-4D62-A684-0F8A656D2517}">
      <dgm:prSet/>
      <dgm:spPr/>
      <dgm:t>
        <a:bodyPr/>
        <a:lstStyle/>
        <a:p>
          <a:endParaRPr lang="en-US"/>
        </a:p>
      </dgm:t>
    </dgm:pt>
    <dgm:pt modelId="{A495C9F0-4E10-4F95-A50C-49E66599B18C}" type="sibTrans" cxnId="{38AD02F1-4D32-4D62-A684-0F8A656D2517}">
      <dgm:prSet/>
      <dgm:spPr/>
      <dgm:t>
        <a:bodyPr/>
        <a:lstStyle/>
        <a:p>
          <a:endParaRPr lang="en-US"/>
        </a:p>
      </dgm:t>
    </dgm:pt>
    <dgm:pt modelId="{C7982ACB-5633-4E17-99D6-7C1C1C6EA77A}" type="pres">
      <dgm:prSet presAssocID="{02E992FE-A901-43DA-8F3F-80EF8B2078A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B2F2AF8-3C50-48B2-B365-DFA8BE7F79EC}" type="pres">
      <dgm:prSet presAssocID="{8EFA0583-2F02-417C-8178-7B7A624FD6F1}" presName="node" presStyleLbl="node1" presStyleIdx="0" presStyleCnt="1" custScaleY="71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AD02F1-4D32-4D62-A684-0F8A656D2517}" srcId="{02E992FE-A901-43DA-8F3F-80EF8B2078A4}" destId="{8EFA0583-2F02-417C-8178-7B7A624FD6F1}" srcOrd="0" destOrd="0" parTransId="{69833B27-63C1-428C-AF89-231721283C63}" sibTransId="{A495C9F0-4E10-4F95-A50C-49E66599B18C}"/>
    <dgm:cxn modelId="{9B72559F-D8E2-4943-A5AB-E2017D0F3C29}" type="presOf" srcId="{8EFA0583-2F02-417C-8178-7B7A624FD6F1}" destId="{FB2F2AF8-3C50-48B2-B365-DFA8BE7F79EC}" srcOrd="0" destOrd="0" presId="urn:microsoft.com/office/officeart/2005/8/layout/cycle5"/>
    <dgm:cxn modelId="{A23B2DAD-4DA4-4D89-8177-073DF69EA596}" type="presOf" srcId="{02E992FE-A901-43DA-8F3F-80EF8B2078A4}" destId="{C7982ACB-5633-4E17-99D6-7C1C1C6EA77A}" srcOrd="0" destOrd="0" presId="urn:microsoft.com/office/officeart/2005/8/layout/cycle5"/>
    <dgm:cxn modelId="{170B0405-1CA6-464D-ABF5-D5081968E625}" type="presParOf" srcId="{C7982ACB-5633-4E17-99D6-7C1C1C6EA77A}" destId="{FB2F2AF8-3C50-48B2-B365-DFA8BE7F79EC}" srcOrd="0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AB9DAF3-820A-46B0-B9AD-4763C134CBF9}" type="doc">
      <dgm:prSet loTypeId="urn:microsoft.com/office/officeart/2005/8/layout/vList2" loCatId="list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en-US"/>
        </a:p>
      </dgm:t>
    </dgm:pt>
    <dgm:pt modelId="{6D269A43-E5B9-4E02-8737-CFDEAA3F0380}">
      <dgm:prSet phldrT="[Text]" custT="1"/>
      <dgm:spPr/>
      <dgm:t>
        <a:bodyPr/>
        <a:lstStyle/>
        <a:p>
          <a:r>
            <a:rPr lang="zh-TW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在至聖的真道上造就自己</a:t>
          </a:r>
          <a:endParaRPr lang="en-US" sz="36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65F7F215-C744-483B-B0A1-E8927993DF21}" type="parTrans" cxnId="{C385D563-4C2E-42EF-B19D-BAEBC6DC2123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32B3858C-4E49-44C8-B680-7E208551A21E}" type="sibTrans" cxnId="{C385D563-4C2E-42EF-B19D-BAEBC6DC2123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15E38128-AE3E-446A-9886-BEB323A744D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zh-TW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在聖靈裏禱告</a:t>
          </a:r>
          <a:endParaRPr lang="en-US" sz="36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CA6A2780-E485-47E4-95C1-31967E1BA406}" type="parTrans" cxnId="{8357D033-0A6C-4A43-96A5-FE906CE923E2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90DE4793-683C-4A13-97FB-21B596FEAF9D}" type="sibTrans" cxnId="{8357D033-0A6C-4A43-96A5-FE906CE923E2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B0DEB7B-8C5F-4C58-852A-34C165F5CC3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zh-TW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保守自己常在神的愛中</a:t>
          </a:r>
          <a:endParaRPr lang="en-US" sz="36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DE678560-1CBB-459A-84B2-DFCD8FC0DC87}" type="parTrans" cxnId="{60542572-9B57-489F-B66E-00841E04A051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8FAD7000-F75B-4FEB-B791-EBD7EFF5F1B9}" type="sibTrans" cxnId="{60542572-9B57-489F-B66E-00841E04A051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7980A957-1DA9-4B1B-85B7-C1D419298DA5}">
      <dgm:prSet phldrT="[Text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sz="36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仰望我們主耶穌基督的憐憫、直到永生</a:t>
          </a:r>
          <a:endParaRPr lang="en-US" sz="36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F956391D-2CE7-42E1-BF51-12F188D7725D}" type="parTrans" cxnId="{9D736BCC-2266-4A9A-BCDC-F34883359CB0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183D632D-D8BE-4D30-84B0-A22564A08E6F}" type="sibTrans" cxnId="{9D736BCC-2266-4A9A-BCDC-F34883359CB0}">
      <dgm:prSet/>
      <dgm:spPr/>
      <dgm:t>
        <a:bodyPr/>
        <a:lstStyle/>
        <a:p>
          <a:endParaRPr lang="en-US" sz="360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gm:t>
    </dgm:pt>
    <dgm:pt modelId="{8DD57D93-6C79-4055-914B-D6E2551BFAB3}" type="pres">
      <dgm:prSet presAssocID="{4AB9DAF3-820A-46B0-B9AD-4763C134CBF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20731E-CCE6-4745-809A-1B4D3E6A33E3}" type="pres">
      <dgm:prSet presAssocID="{6D269A43-E5B9-4E02-8737-CFDEAA3F0380}" presName="parentText" presStyleLbl="node1" presStyleIdx="0" presStyleCnt="4" custScaleY="1060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AF0B3-4659-40E3-B746-39EAAF2E6312}" type="pres">
      <dgm:prSet presAssocID="{32B3858C-4E49-44C8-B680-7E208551A21E}" presName="spacer" presStyleCnt="0"/>
      <dgm:spPr/>
    </dgm:pt>
    <dgm:pt modelId="{F883B68D-4561-432C-AAE7-D7470CA5278D}" type="pres">
      <dgm:prSet presAssocID="{15E38128-AE3E-446A-9886-BEB323A744D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565E92-359C-4252-B20B-E5BD848DC88D}" type="pres">
      <dgm:prSet presAssocID="{90DE4793-683C-4A13-97FB-21B596FEAF9D}" presName="spacer" presStyleCnt="0"/>
      <dgm:spPr/>
    </dgm:pt>
    <dgm:pt modelId="{6736A624-42D1-4CA6-BD57-03F63EACEF26}" type="pres">
      <dgm:prSet presAssocID="{7B0DEB7B-8C5F-4C58-852A-34C165F5CC3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8C82F-1A2D-47D8-8FD3-6AE953B522DF}" type="pres">
      <dgm:prSet presAssocID="{8FAD7000-F75B-4FEB-B791-EBD7EFF5F1B9}" presName="spacer" presStyleCnt="0"/>
      <dgm:spPr/>
    </dgm:pt>
    <dgm:pt modelId="{598EA41F-71AA-4E0F-97C6-208BC7293B90}" type="pres">
      <dgm:prSet presAssocID="{7980A957-1DA9-4B1B-85B7-C1D419298DA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7D033-0A6C-4A43-96A5-FE906CE923E2}" srcId="{4AB9DAF3-820A-46B0-B9AD-4763C134CBF9}" destId="{15E38128-AE3E-446A-9886-BEB323A744D2}" srcOrd="1" destOrd="0" parTransId="{CA6A2780-E485-47E4-95C1-31967E1BA406}" sibTransId="{90DE4793-683C-4A13-97FB-21B596FEAF9D}"/>
    <dgm:cxn modelId="{B1439AB0-4868-4302-92D4-0C523EC6BA7F}" type="presOf" srcId="{4AB9DAF3-820A-46B0-B9AD-4763C134CBF9}" destId="{8DD57D93-6C79-4055-914B-D6E2551BFAB3}" srcOrd="0" destOrd="0" presId="urn:microsoft.com/office/officeart/2005/8/layout/vList2"/>
    <dgm:cxn modelId="{9D736BCC-2266-4A9A-BCDC-F34883359CB0}" srcId="{4AB9DAF3-820A-46B0-B9AD-4763C134CBF9}" destId="{7980A957-1DA9-4B1B-85B7-C1D419298DA5}" srcOrd="3" destOrd="0" parTransId="{F956391D-2CE7-42E1-BF51-12F188D7725D}" sibTransId="{183D632D-D8BE-4D30-84B0-A22564A08E6F}"/>
    <dgm:cxn modelId="{EBCD4967-DB18-4092-8BD6-A98FB4256629}" type="presOf" srcId="{7980A957-1DA9-4B1B-85B7-C1D419298DA5}" destId="{598EA41F-71AA-4E0F-97C6-208BC7293B90}" srcOrd="0" destOrd="0" presId="urn:microsoft.com/office/officeart/2005/8/layout/vList2"/>
    <dgm:cxn modelId="{820E8139-BB5F-4463-BF18-73276C20A059}" type="presOf" srcId="{7B0DEB7B-8C5F-4C58-852A-34C165F5CC39}" destId="{6736A624-42D1-4CA6-BD57-03F63EACEF26}" srcOrd="0" destOrd="0" presId="urn:microsoft.com/office/officeart/2005/8/layout/vList2"/>
    <dgm:cxn modelId="{A58EDD0A-77B9-4644-9E65-A9B6E459B06C}" type="presOf" srcId="{15E38128-AE3E-446A-9886-BEB323A744D2}" destId="{F883B68D-4561-432C-AAE7-D7470CA5278D}" srcOrd="0" destOrd="0" presId="urn:microsoft.com/office/officeart/2005/8/layout/vList2"/>
    <dgm:cxn modelId="{C385D563-4C2E-42EF-B19D-BAEBC6DC2123}" srcId="{4AB9DAF3-820A-46B0-B9AD-4763C134CBF9}" destId="{6D269A43-E5B9-4E02-8737-CFDEAA3F0380}" srcOrd="0" destOrd="0" parTransId="{65F7F215-C744-483B-B0A1-E8927993DF21}" sibTransId="{32B3858C-4E49-44C8-B680-7E208551A21E}"/>
    <dgm:cxn modelId="{58DA4F6A-AAF6-455B-96B6-44F003BF46A6}" type="presOf" srcId="{6D269A43-E5B9-4E02-8737-CFDEAA3F0380}" destId="{3920731E-CCE6-4745-809A-1B4D3E6A33E3}" srcOrd="0" destOrd="0" presId="urn:microsoft.com/office/officeart/2005/8/layout/vList2"/>
    <dgm:cxn modelId="{60542572-9B57-489F-B66E-00841E04A051}" srcId="{4AB9DAF3-820A-46B0-B9AD-4763C134CBF9}" destId="{7B0DEB7B-8C5F-4C58-852A-34C165F5CC39}" srcOrd="2" destOrd="0" parTransId="{DE678560-1CBB-459A-84B2-DFCD8FC0DC87}" sibTransId="{8FAD7000-F75B-4FEB-B791-EBD7EFF5F1B9}"/>
    <dgm:cxn modelId="{3D281CAA-FE1C-44EE-B353-8486B08CA642}" type="presParOf" srcId="{8DD57D93-6C79-4055-914B-D6E2551BFAB3}" destId="{3920731E-CCE6-4745-809A-1B4D3E6A33E3}" srcOrd="0" destOrd="0" presId="urn:microsoft.com/office/officeart/2005/8/layout/vList2"/>
    <dgm:cxn modelId="{AE8D19D9-5DE3-4934-943D-3E648B511CAA}" type="presParOf" srcId="{8DD57D93-6C79-4055-914B-D6E2551BFAB3}" destId="{8F2AF0B3-4659-40E3-B746-39EAAF2E6312}" srcOrd="1" destOrd="0" presId="urn:microsoft.com/office/officeart/2005/8/layout/vList2"/>
    <dgm:cxn modelId="{D0427DE4-81F0-43E1-BF2A-05108B3F6342}" type="presParOf" srcId="{8DD57D93-6C79-4055-914B-D6E2551BFAB3}" destId="{F883B68D-4561-432C-AAE7-D7470CA5278D}" srcOrd="2" destOrd="0" presId="urn:microsoft.com/office/officeart/2005/8/layout/vList2"/>
    <dgm:cxn modelId="{4DEC518F-1772-4315-B197-978028944D8A}" type="presParOf" srcId="{8DD57D93-6C79-4055-914B-D6E2551BFAB3}" destId="{80565E92-359C-4252-B20B-E5BD848DC88D}" srcOrd="3" destOrd="0" presId="urn:microsoft.com/office/officeart/2005/8/layout/vList2"/>
    <dgm:cxn modelId="{978C4CD3-F9D0-47CC-80FC-4B21C1C359D1}" type="presParOf" srcId="{8DD57D93-6C79-4055-914B-D6E2551BFAB3}" destId="{6736A624-42D1-4CA6-BD57-03F63EACEF26}" srcOrd="4" destOrd="0" presId="urn:microsoft.com/office/officeart/2005/8/layout/vList2"/>
    <dgm:cxn modelId="{27B7E0FF-FBC6-4B0F-B84B-D8906AC73A32}" type="presParOf" srcId="{8DD57D93-6C79-4055-914B-D6E2551BFAB3}" destId="{6848C82F-1A2D-47D8-8FD3-6AE953B522DF}" srcOrd="5" destOrd="0" presId="urn:microsoft.com/office/officeart/2005/8/layout/vList2"/>
    <dgm:cxn modelId="{81CC8BE1-8AE7-4102-90CE-7410872BF145}" type="presParOf" srcId="{8DD57D93-6C79-4055-914B-D6E2551BFAB3}" destId="{598EA41F-71AA-4E0F-97C6-208BC7293B9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D9DCE2A-EAC5-4F12-A116-0DC538BDEBB2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E1414F8-C4C0-4774-B23B-DFD2CF30650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而是心存憐憫，想辦法解答他們的問題，勸他們、愛他們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AEBAAB69-EC25-4467-AE4A-7AA57A4D8D5D}" type="parTrans" cxnId="{F43EB8A9-E698-4B9F-AE8A-C91984647EB7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5E2C4F9C-9691-4304-8F20-4ED767D023B7}" type="sibTrans" cxnId="{F43EB8A9-E698-4B9F-AE8A-C91984647EB7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6A057E9D-0279-4CE7-9B9F-30981459412C}">
      <dgm:prSet phldrT="[Text]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將一個人從火中搶救出來，很有可能你會被火燙傷，我們要有足夠的愛，才能挽回這些在危險邊緣的人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A8CDF28F-9994-4EAB-9014-5163ED637E8F}" type="parTrans" cxnId="{FF06FB9B-813D-4F89-B6DB-529F2FFF0D9E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5AFB693D-4CD2-49FB-A851-BA2B924CD2A9}" type="sibTrans" cxnId="{FF06FB9B-813D-4F89-B6DB-529F2FFF0D9E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6791FE1C-B39B-42F3-A210-36E6A545B947}">
      <dgm:prSet phldrT="[Text]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TW" dirty="0" smtClean="0">
              <a:latin typeface="AR Maokai Heavy Big5" pitchFamily="49" charset="-120"/>
              <a:ea typeface="AR Maokai Heavy Big5" pitchFamily="49" charset="-120"/>
            </a:rPr>
            <a:t>若有可能，盡你的全力挽回迷失與懷疑的人，但若不可能，至少要保守你自己在神純正的真理裡面</a:t>
          </a:r>
          <a:endParaRPr lang="en-US" dirty="0">
            <a:latin typeface="AR Maokai Heavy Big5" pitchFamily="49" charset="-120"/>
            <a:ea typeface="AR Maokai Heavy Big5" pitchFamily="49" charset="-120"/>
          </a:endParaRPr>
        </a:p>
      </dgm:t>
    </dgm:pt>
    <dgm:pt modelId="{198B1D07-4306-4ACF-814D-1CF97FC58A1E}" type="parTrans" cxnId="{F31DF61C-F241-4D89-9FD7-62FF4F8C3AF9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5AE998B9-03E9-4574-A4DE-D9171906E35D}" type="sibTrans" cxnId="{F31DF61C-F241-4D89-9FD7-62FF4F8C3AF9}">
      <dgm:prSet/>
      <dgm:spPr/>
      <dgm:t>
        <a:bodyPr/>
        <a:lstStyle/>
        <a:p>
          <a:endParaRPr lang="en-US">
            <a:latin typeface="AR Maokai Heavy Big5" pitchFamily="49" charset="-120"/>
            <a:ea typeface="AR Maokai Heavy Big5" pitchFamily="49" charset="-120"/>
          </a:endParaRPr>
        </a:p>
      </dgm:t>
    </dgm:pt>
    <dgm:pt modelId="{6C180C0D-C1EB-46CF-BD6A-9A6BD1E9EA84}" type="pres">
      <dgm:prSet presAssocID="{AD9DCE2A-EAC5-4F12-A116-0DC538BDEBB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52D5D03-AFE5-4E1D-B621-2D3321380A33}" type="pres">
      <dgm:prSet presAssocID="{5E1414F8-C4C0-4774-B23B-DFD2CF306504}" presName="comp" presStyleCnt="0"/>
      <dgm:spPr/>
    </dgm:pt>
    <dgm:pt modelId="{8D6ACC06-B4F2-4023-87F7-D9618D34F613}" type="pres">
      <dgm:prSet presAssocID="{5E1414F8-C4C0-4774-B23B-DFD2CF306504}" presName="box" presStyleLbl="node1" presStyleIdx="0" presStyleCnt="3"/>
      <dgm:spPr/>
      <dgm:t>
        <a:bodyPr/>
        <a:lstStyle/>
        <a:p>
          <a:endParaRPr lang="en-US"/>
        </a:p>
      </dgm:t>
    </dgm:pt>
    <dgm:pt modelId="{7EEFAE59-214E-4E02-9100-1AA9753D5AA9}" type="pres">
      <dgm:prSet presAssocID="{5E1414F8-C4C0-4774-B23B-DFD2CF306504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B5ED37E-B25D-4753-B124-139FF640756D}" type="pres">
      <dgm:prSet presAssocID="{5E1414F8-C4C0-4774-B23B-DFD2CF30650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87E69B-A4B3-4D4B-B3CB-4482B5AD66CB}" type="pres">
      <dgm:prSet presAssocID="{5E2C4F9C-9691-4304-8F20-4ED767D023B7}" presName="spacer" presStyleCnt="0"/>
      <dgm:spPr/>
    </dgm:pt>
    <dgm:pt modelId="{C972AADD-D9E4-468B-90C4-FE21273236FF}" type="pres">
      <dgm:prSet presAssocID="{6A057E9D-0279-4CE7-9B9F-30981459412C}" presName="comp" presStyleCnt="0"/>
      <dgm:spPr/>
    </dgm:pt>
    <dgm:pt modelId="{910089ED-56A6-4712-AD1A-900D2AFC5CFA}" type="pres">
      <dgm:prSet presAssocID="{6A057E9D-0279-4CE7-9B9F-30981459412C}" presName="box" presStyleLbl="node1" presStyleIdx="1" presStyleCnt="3"/>
      <dgm:spPr/>
      <dgm:t>
        <a:bodyPr/>
        <a:lstStyle/>
        <a:p>
          <a:endParaRPr lang="en-US"/>
        </a:p>
      </dgm:t>
    </dgm:pt>
    <dgm:pt modelId="{F748FD7B-DED0-460B-91F9-481256BB062D}" type="pres">
      <dgm:prSet presAssocID="{6A057E9D-0279-4CE7-9B9F-30981459412C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F1273A1-0303-4D5D-A50C-738155A49087}" type="pres">
      <dgm:prSet presAssocID="{6A057E9D-0279-4CE7-9B9F-30981459412C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8D2021-2626-43BA-B2C9-93517A136CCD}" type="pres">
      <dgm:prSet presAssocID="{5AFB693D-4CD2-49FB-A851-BA2B924CD2A9}" presName="spacer" presStyleCnt="0"/>
      <dgm:spPr/>
    </dgm:pt>
    <dgm:pt modelId="{8D30AF80-4C93-495B-B3CE-3BC0AB722E8F}" type="pres">
      <dgm:prSet presAssocID="{6791FE1C-B39B-42F3-A210-36E6A545B947}" presName="comp" presStyleCnt="0"/>
      <dgm:spPr/>
    </dgm:pt>
    <dgm:pt modelId="{59796D4D-5199-443B-86F1-3F02126807BA}" type="pres">
      <dgm:prSet presAssocID="{6791FE1C-B39B-42F3-A210-36E6A545B947}" presName="box" presStyleLbl="node1" presStyleIdx="2" presStyleCnt="3"/>
      <dgm:spPr/>
      <dgm:t>
        <a:bodyPr/>
        <a:lstStyle/>
        <a:p>
          <a:endParaRPr lang="en-US"/>
        </a:p>
      </dgm:t>
    </dgm:pt>
    <dgm:pt modelId="{6F439F9B-9FBF-436E-8D78-071FF8620816}" type="pres">
      <dgm:prSet presAssocID="{6791FE1C-B39B-42F3-A210-36E6A545B947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57BA4DBD-D368-4A8C-9116-0E45D3DDE689}" type="pres">
      <dgm:prSet presAssocID="{6791FE1C-B39B-42F3-A210-36E6A545B947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9CDAD-B3DD-4FE9-828C-A19B29E031EC}" type="presOf" srcId="{6A057E9D-0279-4CE7-9B9F-30981459412C}" destId="{9F1273A1-0303-4D5D-A50C-738155A49087}" srcOrd="1" destOrd="0" presId="urn:microsoft.com/office/officeart/2005/8/layout/vList4#1"/>
    <dgm:cxn modelId="{6699348C-3CC1-4989-81C7-9B354E3403C9}" type="presOf" srcId="{6791FE1C-B39B-42F3-A210-36E6A545B947}" destId="{59796D4D-5199-443B-86F1-3F02126807BA}" srcOrd="0" destOrd="0" presId="urn:microsoft.com/office/officeart/2005/8/layout/vList4#1"/>
    <dgm:cxn modelId="{FF06FB9B-813D-4F89-B6DB-529F2FFF0D9E}" srcId="{AD9DCE2A-EAC5-4F12-A116-0DC538BDEBB2}" destId="{6A057E9D-0279-4CE7-9B9F-30981459412C}" srcOrd="1" destOrd="0" parTransId="{A8CDF28F-9994-4EAB-9014-5163ED637E8F}" sibTransId="{5AFB693D-4CD2-49FB-A851-BA2B924CD2A9}"/>
    <dgm:cxn modelId="{F31DF61C-F241-4D89-9FD7-62FF4F8C3AF9}" srcId="{AD9DCE2A-EAC5-4F12-A116-0DC538BDEBB2}" destId="{6791FE1C-B39B-42F3-A210-36E6A545B947}" srcOrd="2" destOrd="0" parTransId="{198B1D07-4306-4ACF-814D-1CF97FC58A1E}" sibTransId="{5AE998B9-03E9-4574-A4DE-D9171906E35D}"/>
    <dgm:cxn modelId="{DE37D1A5-0593-47AC-AA01-F027C78A9F0D}" type="presOf" srcId="{6A057E9D-0279-4CE7-9B9F-30981459412C}" destId="{910089ED-56A6-4712-AD1A-900D2AFC5CFA}" srcOrd="0" destOrd="0" presId="urn:microsoft.com/office/officeart/2005/8/layout/vList4#1"/>
    <dgm:cxn modelId="{73D06A21-EDD0-4423-A677-0384EF7F3302}" type="presOf" srcId="{5E1414F8-C4C0-4774-B23B-DFD2CF306504}" destId="{2B5ED37E-B25D-4753-B124-139FF640756D}" srcOrd="1" destOrd="0" presId="urn:microsoft.com/office/officeart/2005/8/layout/vList4#1"/>
    <dgm:cxn modelId="{EDD24434-DB49-4118-BE8A-F1D2FF7D5F4E}" type="presOf" srcId="{6791FE1C-B39B-42F3-A210-36E6A545B947}" destId="{57BA4DBD-D368-4A8C-9116-0E45D3DDE689}" srcOrd="1" destOrd="0" presId="urn:microsoft.com/office/officeart/2005/8/layout/vList4#1"/>
    <dgm:cxn modelId="{87ED93C2-D4A8-437A-B68B-257783DEAF70}" type="presOf" srcId="{5E1414F8-C4C0-4774-B23B-DFD2CF306504}" destId="{8D6ACC06-B4F2-4023-87F7-D9618D34F613}" srcOrd="0" destOrd="0" presId="urn:microsoft.com/office/officeart/2005/8/layout/vList4#1"/>
    <dgm:cxn modelId="{3705EA8F-E8A1-4525-ADBF-EA3D7D1E67F2}" type="presOf" srcId="{AD9DCE2A-EAC5-4F12-A116-0DC538BDEBB2}" destId="{6C180C0D-C1EB-46CF-BD6A-9A6BD1E9EA84}" srcOrd="0" destOrd="0" presId="urn:microsoft.com/office/officeart/2005/8/layout/vList4#1"/>
    <dgm:cxn modelId="{F43EB8A9-E698-4B9F-AE8A-C91984647EB7}" srcId="{AD9DCE2A-EAC5-4F12-A116-0DC538BDEBB2}" destId="{5E1414F8-C4C0-4774-B23B-DFD2CF306504}" srcOrd="0" destOrd="0" parTransId="{AEBAAB69-EC25-4467-AE4A-7AA57A4D8D5D}" sibTransId="{5E2C4F9C-9691-4304-8F20-4ED767D023B7}"/>
    <dgm:cxn modelId="{DF66AB68-56BE-4F41-B293-1E9EDBCEEB8A}" type="presParOf" srcId="{6C180C0D-C1EB-46CF-BD6A-9A6BD1E9EA84}" destId="{A52D5D03-AFE5-4E1D-B621-2D3321380A33}" srcOrd="0" destOrd="0" presId="urn:microsoft.com/office/officeart/2005/8/layout/vList4#1"/>
    <dgm:cxn modelId="{0F601C20-A16D-4AC5-BF52-4DFFD9714161}" type="presParOf" srcId="{A52D5D03-AFE5-4E1D-B621-2D3321380A33}" destId="{8D6ACC06-B4F2-4023-87F7-D9618D34F613}" srcOrd="0" destOrd="0" presId="urn:microsoft.com/office/officeart/2005/8/layout/vList4#1"/>
    <dgm:cxn modelId="{32AF6236-734B-4957-A36E-0BA8822C1EEF}" type="presParOf" srcId="{A52D5D03-AFE5-4E1D-B621-2D3321380A33}" destId="{7EEFAE59-214E-4E02-9100-1AA9753D5AA9}" srcOrd="1" destOrd="0" presId="urn:microsoft.com/office/officeart/2005/8/layout/vList4#1"/>
    <dgm:cxn modelId="{9A9DED67-8087-43EB-BDB9-66D0B5A70B9F}" type="presParOf" srcId="{A52D5D03-AFE5-4E1D-B621-2D3321380A33}" destId="{2B5ED37E-B25D-4753-B124-139FF640756D}" srcOrd="2" destOrd="0" presId="urn:microsoft.com/office/officeart/2005/8/layout/vList4#1"/>
    <dgm:cxn modelId="{610A10E8-5A96-485D-A866-2306EC5BB27E}" type="presParOf" srcId="{6C180C0D-C1EB-46CF-BD6A-9A6BD1E9EA84}" destId="{DF87E69B-A4B3-4D4B-B3CB-4482B5AD66CB}" srcOrd="1" destOrd="0" presId="urn:microsoft.com/office/officeart/2005/8/layout/vList4#1"/>
    <dgm:cxn modelId="{C354B104-BB91-49A7-AD5E-0760C9645042}" type="presParOf" srcId="{6C180C0D-C1EB-46CF-BD6A-9A6BD1E9EA84}" destId="{C972AADD-D9E4-468B-90C4-FE21273236FF}" srcOrd="2" destOrd="0" presId="urn:microsoft.com/office/officeart/2005/8/layout/vList4#1"/>
    <dgm:cxn modelId="{0C813E3D-4575-42CE-BE57-32767FD26C35}" type="presParOf" srcId="{C972AADD-D9E4-468B-90C4-FE21273236FF}" destId="{910089ED-56A6-4712-AD1A-900D2AFC5CFA}" srcOrd="0" destOrd="0" presId="urn:microsoft.com/office/officeart/2005/8/layout/vList4#1"/>
    <dgm:cxn modelId="{91791566-DAB3-494D-8487-C7338FB9E2E7}" type="presParOf" srcId="{C972AADD-D9E4-468B-90C4-FE21273236FF}" destId="{F748FD7B-DED0-460B-91F9-481256BB062D}" srcOrd="1" destOrd="0" presId="urn:microsoft.com/office/officeart/2005/8/layout/vList4#1"/>
    <dgm:cxn modelId="{CEB108EA-F651-4FD8-8663-5966F4B24E0F}" type="presParOf" srcId="{C972AADD-D9E4-468B-90C4-FE21273236FF}" destId="{9F1273A1-0303-4D5D-A50C-738155A49087}" srcOrd="2" destOrd="0" presId="urn:microsoft.com/office/officeart/2005/8/layout/vList4#1"/>
    <dgm:cxn modelId="{49361E4C-6B26-4E3C-B5F9-2712D5AA0A45}" type="presParOf" srcId="{6C180C0D-C1EB-46CF-BD6A-9A6BD1E9EA84}" destId="{528D2021-2626-43BA-B2C9-93517A136CCD}" srcOrd="3" destOrd="0" presId="urn:microsoft.com/office/officeart/2005/8/layout/vList4#1"/>
    <dgm:cxn modelId="{E02FC367-CA00-41F3-8957-7E5F97063B84}" type="presParOf" srcId="{6C180C0D-C1EB-46CF-BD6A-9A6BD1E9EA84}" destId="{8D30AF80-4C93-495B-B3CE-3BC0AB722E8F}" srcOrd="4" destOrd="0" presId="urn:microsoft.com/office/officeart/2005/8/layout/vList4#1"/>
    <dgm:cxn modelId="{E1076D53-30D4-4D14-B6F9-E179C5F2DE7B}" type="presParOf" srcId="{8D30AF80-4C93-495B-B3CE-3BC0AB722E8F}" destId="{59796D4D-5199-443B-86F1-3F02126807BA}" srcOrd="0" destOrd="0" presId="urn:microsoft.com/office/officeart/2005/8/layout/vList4#1"/>
    <dgm:cxn modelId="{9B109163-6024-4415-8AB2-66DA3318AE08}" type="presParOf" srcId="{8D30AF80-4C93-495B-B3CE-3BC0AB722E8F}" destId="{6F439F9B-9FBF-436E-8D78-071FF8620816}" srcOrd="1" destOrd="0" presId="urn:microsoft.com/office/officeart/2005/8/layout/vList4#1"/>
    <dgm:cxn modelId="{BAFC24D4-AB97-4799-B920-13C6D54D8BF2}" type="presParOf" srcId="{8D30AF80-4C93-495B-B3CE-3BC0AB722E8F}" destId="{57BA4DBD-D368-4A8C-9116-0E45D3DDE68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2F2AF8-3C50-48B2-B365-DFA8BE7F79EC}">
      <dsp:nvSpPr>
        <dsp:cNvPr id="0" name=""/>
        <dsp:cNvSpPr/>
      </dsp:nvSpPr>
      <dsp:spPr>
        <a:xfrm>
          <a:off x="0" y="1295396"/>
          <a:ext cx="9144000" cy="4267207"/>
        </a:xfrm>
        <a:prstGeom prst="roundRect">
          <a:avLst/>
        </a:prstGeom>
        <a:solidFill>
          <a:schemeClr val="dk1"/>
        </a:solidFill>
        <a:ln w="25400" cap="flat" cmpd="sng" algn="ctr">
          <a:solidFill>
            <a:schemeClr val="lt1"/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rPr>
            <a:t>他們將上帝的恩典變為放縱情慾的機會，他們說神是恩典的主，會原諒你一切的罪過，犯罪越多，恩典顯得更多，所以不用擔心，儘管去作吧！</a:t>
          </a:r>
          <a:endParaRPr lang="en-US" sz="4400" kern="1200" dirty="0">
            <a:solidFill>
              <a:schemeClr val="bg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208308" y="1503704"/>
        <a:ext cx="8727384" cy="385059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20731E-CCE6-4745-809A-1B4D3E6A33E3}">
      <dsp:nvSpPr>
        <dsp:cNvPr id="0" name=""/>
        <dsp:cNvSpPr/>
      </dsp:nvSpPr>
      <dsp:spPr>
        <a:xfrm>
          <a:off x="0" y="38672"/>
          <a:ext cx="8153400" cy="107165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在至聖的真道上造就自己</a:t>
          </a:r>
          <a:endParaRPr lang="en-US" sz="36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52314" y="90986"/>
        <a:ext cx="8048772" cy="967026"/>
      </dsp:txXfrm>
    </dsp:sp>
    <dsp:sp modelId="{F883B68D-4561-432C-AAE7-D7470CA5278D}">
      <dsp:nvSpPr>
        <dsp:cNvPr id="0" name=""/>
        <dsp:cNvSpPr/>
      </dsp:nvSpPr>
      <dsp:spPr>
        <a:xfrm>
          <a:off x="0" y="1265847"/>
          <a:ext cx="8153400" cy="1010880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在聖靈裏禱告</a:t>
          </a:r>
          <a:endParaRPr lang="en-US" sz="36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9347" y="1315194"/>
        <a:ext cx="8054706" cy="912186"/>
      </dsp:txXfrm>
    </dsp:sp>
    <dsp:sp modelId="{6736A624-42D1-4CA6-BD57-03F63EACEF26}">
      <dsp:nvSpPr>
        <dsp:cNvPr id="0" name=""/>
        <dsp:cNvSpPr/>
      </dsp:nvSpPr>
      <dsp:spPr>
        <a:xfrm>
          <a:off x="0" y="2432247"/>
          <a:ext cx="8153400" cy="101088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保守自己常在神的愛中</a:t>
          </a:r>
          <a:endParaRPr lang="en-US" sz="36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9347" y="2481594"/>
        <a:ext cx="8054706" cy="912186"/>
      </dsp:txXfrm>
    </dsp:sp>
    <dsp:sp modelId="{598EA41F-71AA-4E0F-97C6-208BC7293B90}">
      <dsp:nvSpPr>
        <dsp:cNvPr id="0" name=""/>
        <dsp:cNvSpPr/>
      </dsp:nvSpPr>
      <dsp:spPr>
        <a:xfrm>
          <a:off x="0" y="3598647"/>
          <a:ext cx="8153400" cy="1010880"/>
        </a:xfrm>
        <a:prstGeom prst="roundRect">
          <a:avLst/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rPr>
            <a:t>仰望我們主耶穌基督的憐憫、直到永生</a:t>
          </a:r>
          <a:endParaRPr lang="en-US" sz="3600" kern="1200" dirty="0">
            <a:solidFill>
              <a:schemeClr val="tx1"/>
            </a:solidFill>
            <a:latin typeface="AR Maokai Heavy Big5" pitchFamily="49" charset="-120"/>
            <a:ea typeface="AR Maokai Heavy Big5" pitchFamily="49" charset="-120"/>
          </a:endParaRPr>
        </a:p>
      </dsp:txBody>
      <dsp:txXfrm>
        <a:off x="49347" y="3647994"/>
        <a:ext cx="8054706" cy="91218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6ACC06-B4F2-4023-87F7-D9618D34F613}">
      <dsp:nvSpPr>
        <dsp:cNvPr id="0" name=""/>
        <dsp:cNvSpPr/>
      </dsp:nvSpPr>
      <dsp:spPr>
        <a:xfrm>
          <a:off x="0" y="0"/>
          <a:ext cx="8610600" cy="195262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kern="1200" dirty="0" smtClean="0">
              <a:latin typeface="AR Maokai Heavy Big5" pitchFamily="49" charset="-120"/>
              <a:ea typeface="AR Maokai Heavy Big5" pitchFamily="49" charset="-120"/>
            </a:rPr>
            <a:t>而是心存憐憫，想辦法解答他們的問題，勸他們、愛他們</a:t>
          </a:r>
          <a:endParaRPr lang="en-US" sz="33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1917382" y="0"/>
        <a:ext cx="6693217" cy="1952625"/>
      </dsp:txXfrm>
    </dsp:sp>
    <dsp:sp modelId="{7EEFAE59-214E-4E02-9100-1AA9753D5AA9}">
      <dsp:nvSpPr>
        <dsp:cNvPr id="0" name=""/>
        <dsp:cNvSpPr/>
      </dsp:nvSpPr>
      <dsp:spPr>
        <a:xfrm>
          <a:off x="195262" y="195262"/>
          <a:ext cx="1722120" cy="1562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089ED-56A6-4712-AD1A-900D2AFC5CFA}">
      <dsp:nvSpPr>
        <dsp:cNvPr id="0" name=""/>
        <dsp:cNvSpPr/>
      </dsp:nvSpPr>
      <dsp:spPr>
        <a:xfrm>
          <a:off x="0" y="2147887"/>
          <a:ext cx="8610600" cy="195262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kern="1200" dirty="0" smtClean="0">
              <a:latin typeface="AR Maokai Heavy Big5" pitchFamily="49" charset="-120"/>
              <a:ea typeface="AR Maokai Heavy Big5" pitchFamily="49" charset="-120"/>
            </a:rPr>
            <a:t>將一個人從火中搶救出來，很有可能你會被火燙傷，我們要有足夠的愛，才能挽回這些在危險邊緣的人</a:t>
          </a:r>
          <a:endParaRPr lang="en-US" sz="33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1917382" y="2147887"/>
        <a:ext cx="6693217" cy="1952625"/>
      </dsp:txXfrm>
    </dsp:sp>
    <dsp:sp modelId="{F748FD7B-DED0-460B-91F9-481256BB062D}">
      <dsp:nvSpPr>
        <dsp:cNvPr id="0" name=""/>
        <dsp:cNvSpPr/>
      </dsp:nvSpPr>
      <dsp:spPr>
        <a:xfrm>
          <a:off x="195262" y="2343150"/>
          <a:ext cx="1722120" cy="1562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796D4D-5199-443B-86F1-3F02126807BA}">
      <dsp:nvSpPr>
        <dsp:cNvPr id="0" name=""/>
        <dsp:cNvSpPr/>
      </dsp:nvSpPr>
      <dsp:spPr>
        <a:xfrm>
          <a:off x="0" y="4295775"/>
          <a:ext cx="8610600" cy="1952625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300" kern="1200" dirty="0" smtClean="0">
              <a:latin typeface="AR Maokai Heavy Big5" pitchFamily="49" charset="-120"/>
              <a:ea typeface="AR Maokai Heavy Big5" pitchFamily="49" charset="-120"/>
            </a:rPr>
            <a:t>若有可能，盡你的全力挽回迷失與懷疑的人，但若不可能，至少要保守你自己在神純正的真理裡面</a:t>
          </a:r>
          <a:endParaRPr lang="en-US" sz="3300" kern="1200" dirty="0">
            <a:latin typeface="AR Maokai Heavy Big5" pitchFamily="49" charset="-120"/>
            <a:ea typeface="AR Maokai Heavy Big5" pitchFamily="49" charset="-120"/>
          </a:endParaRPr>
        </a:p>
      </dsp:txBody>
      <dsp:txXfrm>
        <a:off x="1917382" y="4295775"/>
        <a:ext cx="6693217" cy="1952625"/>
      </dsp:txXfrm>
    </dsp:sp>
    <dsp:sp modelId="{6F439F9B-9FBF-436E-8D78-071FF8620816}">
      <dsp:nvSpPr>
        <dsp:cNvPr id="0" name=""/>
        <dsp:cNvSpPr/>
      </dsp:nvSpPr>
      <dsp:spPr>
        <a:xfrm>
          <a:off x="195262" y="4491037"/>
          <a:ext cx="1722120" cy="1562100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BA5AD6C-9765-4985-AE5B-34B648C89131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88D416-0E61-4EE8-A1A9-C90AA2539B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37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E6E9447-50A6-491B-8622-7D87BE5FCE08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B4BC73-6864-4FFD-A7BE-87C0CEA23B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0732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D1AB0E-BF2A-48C3-89F1-164419C09628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8F2A98-888D-4FCF-9C63-BFD81CBE89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96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0C4549-A0ED-43C9-93A5-C0B640456AF5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83AB6-D81C-4F69-B549-60CE3304A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289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FAB80-2788-4AF5-888A-2244446614CA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666D-FBF5-4565-9D60-71A20FD386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77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4521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948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845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8797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5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22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4202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60616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0D12B4-E94C-4483-81E7-BC98F2D0C34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48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752304-12CB-4B59-A2FB-318091F1563A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CA2F697-A76A-40EF-9AC1-0932E25E2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20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65CD0-2AA7-41E3-8857-AF289D05ACA4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702BB-232B-45F4-8632-79A4FEDE48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9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B2AEAE-65FA-43CF-BAB2-D2019C7551C1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93DA14-E4A0-4190-9C36-63FD5067B9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91AA-FBB3-4235-B705-950BFBE1B832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CE45A-03E1-4C9B-BF92-566BEE9C9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81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F32FD6-3F32-47A9-BFDC-0D8AC7366FB9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623C7E8-0F03-4E60-BD59-E229CEA708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31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54D9EEF-68C8-40FB-818C-9ECC32415F11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FDED09-4C5C-473E-8F9C-3FA40DDD0C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0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87B40D6-DE80-4AEC-9F77-8384C047F457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B45E1D-CFFB-4675-9E0E-9CF1E5AE69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F18C4606-AA9E-4840-860C-88B99D0E3B55}" type="datetimeFigureOut">
              <a:rPr lang="en-US"/>
              <a:pPr>
                <a:defRPr/>
              </a:pPr>
              <a:t>5/28/2013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574BED1C-A9A9-4411-8CCE-8071238016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049" r:id="rId1"/>
    <p:sldLayoutId id="2147487050" r:id="rId2"/>
    <p:sldLayoutId id="2147487051" r:id="rId3"/>
    <p:sldLayoutId id="2147487052" r:id="rId4"/>
    <p:sldLayoutId id="2147487053" r:id="rId5"/>
    <p:sldLayoutId id="2147487054" r:id="rId6"/>
    <p:sldLayoutId id="2147487055" r:id="rId7"/>
    <p:sldLayoutId id="2147487056" r:id="rId8"/>
    <p:sldLayoutId id="2147487057" r:id="rId9"/>
    <p:sldLayoutId id="2147487058" r:id="rId10"/>
    <p:sldLayoutId id="2147487059" r:id="rId11"/>
    <p:sldLayoutId id="2147487060" r:id="rId12"/>
    <p:sldLayoutId id="2147487061" r:id="rId13"/>
    <p:sldLayoutId id="2147487062" r:id="rId14"/>
    <p:sldLayoutId id="2147487063" r:id="rId15"/>
    <p:sldLayoutId id="2147487064" r:id="rId16"/>
    <p:sldLayoutId id="2147487065" r:id="rId17"/>
    <p:sldLayoutId id="2147487066" r:id="rId18"/>
    <p:sldLayoutId id="2147487067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http://scitech.people.com.cn/mediafile/200807/31/F200807311423343234227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1600200"/>
            <a:ext cx="7274321" cy="5257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6324600" y="1524000"/>
            <a:ext cx="215956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猶大書</a:t>
            </a:r>
            <a:r>
              <a:rPr lang="en-US" altLang="zh-TW" sz="28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17</a:t>
            </a:r>
            <a:r>
              <a:rPr lang="en-US" sz="28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-23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1600" y="228600"/>
            <a:ext cx="6340475" cy="1323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Maokai Heavy Big5" pitchFamily="49" charset="-120"/>
                <a:ea typeface="AR Maokai Heavy Big5" pitchFamily="49" charset="-120"/>
              </a:rPr>
              <a:t>山寨版的信仰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1"/>
          <p:cNvSpPr>
            <a:spLocks noChangeArrowheads="1"/>
          </p:cNvSpPr>
          <p:nvPr/>
        </p:nvSpPr>
        <p:spPr bwMode="auto">
          <a:xfrm>
            <a:off x="76200" y="396875"/>
            <a:ext cx="8083550" cy="7683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>
                <a:latin typeface="AR Maokai Heavy Big5" pitchFamily="49" charset="-120"/>
                <a:ea typeface="AR Maokai Heavy Big5" pitchFamily="49" charset="-120"/>
              </a:rPr>
              <a:t>一、異端無所不用其極滲透教會</a:t>
            </a:r>
            <a:endParaRPr lang="en-US" sz="4400" dirty="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1981200"/>
            <a:ext cx="8032750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「耶穌基督的僕人，雅各的兄弟猶大」</a:t>
            </a:r>
            <a:endParaRPr lang="en-US" sz="36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971800"/>
            <a:ext cx="8153400" cy="23082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「親愛的弟兄阿、我想盡心寫信給你們、論我們同得救恩的時候、就不得不寫信勸你們、要為從前一次交付聖徒的真道、竭力的爭辯」（</a:t>
            </a:r>
            <a:r>
              <a:rPr lang="en-US" sz="3600" dirty="0">
                <a:latin typeface="AR Maokai Heavy Big5" pitchFamily="49" charset="-120"/>
                <a:ea typeface="AR Maokai Heavy Big5" pitchFamily="49" charset="-120"/>
              </a:rPr>
              <a:t>v.3</a:t>
            </a: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）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B2F2AF8-3C50-48B2-B365-DFA8BE7F7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FB2F2AF8-3C50-48B2-B365-DFA8BE7F7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cedarflutes.com/images/Laughing_Crow_Flutes_Suns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8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52600" y="990600"/>
            <a:ext cx="5724525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dirty="0">
                <a:latin typeface="AR Maokai Heavy Big5" pitchFamily="49" charset="-120"/>
                <a:ea typeface="AR Maokai Heavy Big5" pitchFamily="49" charset="-120"/>
              </a:rPr>
              <a:t>「沒有雨的雲彩」</a:t>
            </a:r>
            <a:endParaRPr lang="en-US" sz="54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allpaperblog.files.wordpress.com/2007/08/baum_see1_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7800" y="457200"/>
            <a:ext cx="6340475" cy="8302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800" dirty="0">
                <a:latin typeface="AR Maokai Heavy Big5" pitchFamily="49" charset="-120"/>
                <a:ea typeface="AR Maokai Heavy Big5" pitchFamily="49" charset="-120"/>
              </a:rPr>
              <a:t>「秋天沒有果子的樹」</a:t>
            </a:r>
            <a:endParaRPr lang="en-US" sz="48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farm8.staticflickr.com/7145/6435200265_624caeacae_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71600" y="990600"/>
            <a:ext cx="6416675" cy="17541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TW" altLang="en-US" sz="5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「海裡的狂浪，湧出</a:t>
            </a:r>
            <a:endParaRPr lang="en-US" altLang="zh-TW" sz="54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zh-TW" altLang="en-US" sz="5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自己可恥的沫子」</a:t>
            </a:r>
            <a:endParaRPr lang="en-US" sz="54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farm3.staticflickr.com/2548/4232948657_94323007d2_z.jpg?zz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438400" y="4800600"/>
            <a:ext cx="4340225" cy="9239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54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「流蕩的星」</a:t>
            </a:r>
            <a:endParaRPr lang="en-US" sz="54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1"/>
          <p:cNvSpPr>
            <a:spLocks noChangeArrowheads="1"/>
          </p:cNvSpPr>
          <p:nvPr/>
        </p:nvSpPr>
        <p:spPr bwMode="auto">
          <a:xfrm>
            <a:off x="381000" y="533400"/>
            <a:ext cx="8083550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二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如何預防「山寨版的信仰」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381000" y="1600200"/>
          <a:ext cx="8153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20731E-CCE6-4745-809A-1B4D3E6A33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920731E-CCE6-4745-809A-1B4D3E6A33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83B68D-4561-432C-AAE7-D7470CA527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F883B68D-4561-432C-AAE7-D7470CA527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36A624-42D1-4CA6-BD57-03F63EACE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6736A624-42D1-4CA6-BD57-03F63EACE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8EA41F-71AA-4E0F-97C6-208BC7293B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598EA41F-71AA-4E0F-97C6-208BC7293B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1"/>
          <p:cNvSpPr>
            <a:spLocks noChangeArrowheads="1"/>
          </p:cNvSpPr>
          <p:nvPr/>
        </p:nvSpPr>
        <p:spPr bwMode="auto">
          <a:xfrm>
            <a:off x="228600" y="457200"/>
            <a:ext cx="7519988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、向</a:t>
            </a: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周遭的人顯明憐憫的心</a:t>
            </a:r>
            <a:endParaRPr lang="en-US" altLang="en-US" sz="4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37891" name="Rectangle 2"/>
          <p:cNvSpPr>
            <a:spLocks noChangeArrowheads="1"/>
          </p:cNvSpPr>
          <p:nvPr/>
        </p:nvSpPr>
        <p:spPr bwMode="auto">
          <a:xfrm>
            <a:off x="762000" y="1524000"/>
            <a:ext cx="73914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有些人存疑心，你們要憐憫他們</a:t>
            </a:r>
            <a:endParaRPr lang="en-US" altLang="zh-TW" sz="4000" b="1">
              <a:latin typeface="AR Kaiti Medium Big5" pitchFamily="49" charset="-120"/>
              <a:ea typeface="AR Kaiti Medium Big5" pitchFamily="49" charset="-120"/>
            </a:endParaRPr>
          </a:p>
          <a:p>
            <a:endParaRPr lang="en-US" altLang="zh-TW" sz="40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有些人你們要從火中搶出來搭救他們</a:t>
            </a:r>
            <a:endParaRPr lang="en-US" altLang="zh-TW" sz="4000" b="1">
              <a:latin typeface="AR Kaiti Medium Big5" pitchFamily="49" charset="-120"/>
              <a:ea typeface="AR Kaiti Medium Big5" pitchFamily="49" charset="-120"/>
            </a:endParaRPr>
          </a:p>
          <a:p>
            <a:endParaRPr lang="en-US" altLang="zh-TW" sz="40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有些人你們要存懼怕的心憐憫他們，連那被情慾沾染的衣服也當厭惡。            （猶</a:t>
            </a:r>
            <a:r>
              <a:rPr lang="en-US" sz="4000" b="1">
                <a:latin typeface="AR Kaiti Medium Big5" pitchFamily="49" charset="-120"/>
                <a:ea typeface="AR Kaiti Medium Big5" pitchFamily="49" charset="-120"/>
              </a:rPr>
              <a:t>22-23</a:t>
            </a:r>
            <a:r>
              <a:rPr lang="zh-TW" altLang="en-US" sz="4000" b="1">
                <a:latin typeface="AR Kaiti Medium Big5" pitchFamily="49" charset="-120"/>
                <a:ea typeface="AR Kaiti Medium Big5" pitchFamily="49" charset="-120"/>
              </a:rPr>
              <a:t>）</a:t>
            </a:r>
            <a:endParaRPr lang="en-US" sz="4000"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04800" y="304800"/>
          <a:ext cx="8610600" cy="624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EEFAE59-214E-4E02-9100-1AA9753D5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graphicEl>
                                              <a:dgm id="{7EEFAE59-214E-4E02-9100-1AA9753D5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graphicEl>
                                              <a:dgm id="{7EEFAE59-214E-4E02-9100-1AA9753D5A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6ACC06-B4F2-4023-87F7-D9618D34F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dgm id="{8D6ACC06-B4F2-4023-87F7-D9618D34F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dgm id="{8D6ACC06-B4F2-4023-87F7-D9618D34F6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748FD7B-DED0-460B-91F9-481256BB0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dgm id="{F748FD7B-DED0-460B-91F9-481256BB0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dgm id="{F748FD7B-DED0-460B-91F9-481256BB0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0089ED-56A6-4712-AD1A-900D2AFC5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910089ED-56A6-4712-AD1A-900D2AFC5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910089ED-56A6-4712-AD1A-900D2AFC5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F439F9B-9FBF-436E-8D78-071FF8620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6F439F9B-9FBF-436E-8D78-071FF8620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6F439F9B-9FBF-436E-8D78-071FF86208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96D4D-5199-443B-86F1-3F0212680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59796D4D-5199-443B-86F1-3F0212680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59796D4D-5199-443B-86F1-3F02126807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 descr="http://stevelaube.com/wp-content/uploads/2013/03/MtH3-570x4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8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57200"/>
            <a:ext cx="1312863" cy="76993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4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</a:t>
            </a:r>
            <a:endParaRPr lang="zh-TW" altLang="en-US" sz="4400" dirty="0">
              <a:solidFill>
                <a:schemeClr val="bg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4800" y="5754688"/>
            <a:ext cx="4570413" cy="64611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釋經講道研習會</a:t>
            </a:r>
            <a:r>
              <a:rPr lang="en-US" altLang="zh-TW" sz="3600" dirty="0">
                <a:latin typeface="AR Maokai Heavy Big5" pitchFamily="49" charset="-120"/>
                <a:ea typeface="AR Maokai Heavy Big5" pitchFamily="49" charset="-120"/>
              </a:rPr>
              <a:t> 1992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img-4.product.pchome.net/VtNIazJ/nX_522vn22/52b/zBUZlX0qPk6N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11655" r="15714" b="16290"/>
          <a:stretch>
            <a:fillRect/>
          </a:stretch>
        </p:blipFill>
        <p:spPr bwMode="auto">
          <a:xfrm>
            <a:off x="4038600" y="2667000"/>
            <a:ext cx="4770438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 descr="http://cdni.wired.co.uk/620x413/g_j/iphone4s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4800"/>
            <a:ext cx="48768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609600" y="1371600"/>
            <a:ext cx="8077200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4000">
                <a:latin typeface="AR Maokai Heavy Big5" pitchFamily="49" charset="-120"/>
                <a:ea typeface="AR Maokai Heavy Big5" pitchFamily="49" charset="-120"/>
              </a:rPr>
              <a:t>那能保守你們不失腳、叫你們無瑕無疵、歡歡喜喜站在他榮耀之前的、我們的救主獨一的神、願榮耀、威嚴、能力、權柄、因我們的主耶穌基督、歸與他、從萬古以前、並現今、直到永永遠遠。阿們</a:t>
            </a:r>
            <a:endParaRPr lang="en-US" sz="40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 descr="http://tampabaymomsgroup.com/gfile/75r4%21-%21IGDKLJ%21-%21zrzor45%21-%21QKSPGDSH-PKLJ-HQDO-MSNG-IHILGGPFREIL%21-%2172y1nq/2tcp-starsuc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38766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10" descr="http://www.blonde2dot0.com/blog/wp-content/uploads/2010/01/starbucks-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3886200" cy="399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://www.whatsonxiamen.com/news_images/d097bee505df046ca4ca1180_1.jpg"/>
          <p:cNvPicPr>
            <a:picLocks noChangeAspect="1" noChangeArrowheads="1"/>
          </p:cNvPicPr>
          <p:nvPr/>
        </p:nvPicPr>
        <p:blipFill>
          <a:blip r:embed="rId2" cstate="print"/>
          <a:srcRect l="6716" t="8163"/>
          <a:stretch>
            <a:fillRect/>
          </a:stretch>
        </p:blipFill>
        <p:spPr bwMode="auto">
          <a:xfrm>
            <a:off x="0" y="228600"/>
            <a:ext cx="9173554" cy="5943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5292725" y="6135688"/>
            <a:ext cx="3698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/>
              <a:t>奧地利的</a:t>
            </a:r>
            <a:r>
              <a:rPr lang="en-US" sz="3600"/>
              <a:t>Hallstatt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5603" name="Picture 2" descr="http://cdn.theatlanticcities.com/img/upload/2012/06/08/RTR32Z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1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4" descr="http://img.ibtimes.com/www/data/images/full/2011/06/20/116668-austrian-village-of-hallstatt.jpg"/>
          <p:cNvPicPr>
            <a:picLocks noChangeAspect="1" noChangeArrowheads="1"/>
          </p:cNvPicPr>
          <p:nvPr/>
        </p:nvPicPr>
        <p:blipFill>
          <a:blip r:embed="rId7" cstate="print"/>
          <a:srcRect t="6456"/>
          <a:stretch>
            <a:fillRect/>
          </a:stretch>
        </p:blipFill>
        <p:spPr bwMode="auto">
          <a:xfrm>
            <a:off x="-1" y="228600"/>
            <a:ext cx="9144001" cy="583821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5445125" y="5943600"/>
            <a:ext cx="32369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600"/>
              <a:t>Hallstatt</a:t>
            </a:r>
            <a:r>
              <a:rPr lang="zh-TW" altLang="en-US" sz="3600"/>
              <a:t>山寨版</a:t>
            </a:r>
            <a:endParaRPr 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381000" y="1066800"/>
            <a:ext cx="83820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4800" b="1"/>
              <a:t>基督教郵報 </a:t>
            </a:r>
            <a:r>
              <a:rPr lang="en-US" altLang="zh-TW" sz="4800" b="1"/>
              <a:t>	</a:t>
            </a:r>
            <a:r>
              <a:rPr lang="en-US" altLang="zh-TW" sz="4400" b="1" i="1"/>
              <a:t>Christian Post</a:t>
            </a:r>
            <a:r>
              <a:rPr lang="en-US" altLang="zh-TW" sz="4800" b="1"/>
              <a:t> </a:t>
            </a:r>
          </a:p>
          <a:p>
            <a:pPr eaLnBrk="0" hangingPunct="0"/>
            <a:r>
              <a:rPr lang="zh-TW" altLang="en-US" sz="4800" b="1"/>
              <a:t>基督日報 </a:t>
            </a:r>
            <a:r>
              <a:rPr lang="en-US" altLang="zh-TW" sz="4800" b="1"/>
              <a:t>		</a:t>
            </a:r>
            <a:r>
              <a:rPr lang="en-US" altLang="zh-TW" sz="4400" b="1" i="1"/>
              <a:t>Gospel Herald</a:t>
            </a:r>
          </a:p>
          <a:p>
            <a:pPr eaLnBrk="0" hangingPunct="0"/>
            <a:r>
              <a:rPr lang="zh-TW" altLang="en-US" sz="4800" b="1"/>
              <a:t>基督新報</a:t>
            </a:r>
            <a:r>
              <a:rPr lang="en-US" altLang="zh-TW" sz="4800" b="1"/>
              <a:t>		</a:t>
            </a:r>
            <a:r>
              <a:rPr lang="en-US" altLang="zh-TW" sz="4400" b="1" i="1"/>
              <a:t>Gospel Post</a:t>
            </a:r>
            <a:r>
              <a:rPr lang="en-US" altLang="zh-TW" sz="4800" b="1"/>
              <a:t>	</a:t>
            </a:r>
          </a:p>
          <a:p>
            <a:pPr eaLnBrk="0" hangingPunct="0"/>
            <a:r>
              <a:rPr lang="zh-TW" altLang="en-US" sz="4800" b="1"/>
              <a:t>今日基督徒 </a:t>
            </a:r>
            <a:r>
              <a:rPr lang="en-US" altLang="zh-TW" sz="4800" b="1"/>
              <a:t>	</a:t>
            </a:r>
            <a:r>
              <a:rPr lang="en-US" altLang="zh-TW" sz="4400" b="1" i="1"/>
              <a:t>Christian Today</a:t>
            </a:r>
            <a:r>
              <a:rPr lang="en-US" altLang="zh-TW" sz="4800" b="1"/>
              <a:t>  </a:t>
            </a:r>
            <a:br>
              <a:rPr lang="en-US" altLang="zh-TW" sz="4800" b="1"/>
            </a:br>
            <a:r>
              <a:rPr lang="zh-TW" altLang="en-US" sz="4800" b="1"/>
              <a:t>福音時報 </a:t>
            </a:r>
            <a:r>
              <a:rPr lang="en-US" altLang="zh-TW" sz="4800" b="1"/>
              <a:t>		</a:t>
            </a:r>
            <a:r>
              <a:rPr lang="en-US" altLang="zh-TW" sz="4400" b="1" i="1"/>
              <a:t>Gospel Times </a:t>
            </a:r>
          </a:p>
          <a:p>
            <a:pPr eaLnBrk="0" hangingPunct="0"/>
            <a:r>
              <a:rPr lang="zh-TW" altLang="en-US" sz="4800" b="1"/>
              <a:t>基督教日報 </a:t>
            </a:r>
            <a:r>
              <a:rPr lang="en-US" altLang="zh-TW" sz="4800" b="1"/>
              <a:t>	</a:t>
            </a:r>
            <a:r>
              <a:rPr lang="en-US" altLang="zh-TW" sz="4400" b="1" i="1"/>
              <a:t>Christian Daily</a:t>
            </a:r>
            <a:r>
              <a:rPr lang="en-US" altLang="zh-TW" sz="4800" b="1"/>
              <a:t>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4.bp.blogspot.com/-t2_GuKbHTLk/UC-T80xfXtI/AAAAAAAABjk/ZwvQ6AX3pDQ/s1600/CTdavidjang.JPG"/>
          <p:cNvPicPr>
            <a:picLocks noChangeAspect="1" noChangeArrowheads="1"/>
          </p:cNvPicPr>
          <p:nvPr/>
        </p:nvPicPr>
        <p:blipFill>
          <a:blip r:embed="rId2"/>
          <a:srcRect t="168"/>
          <a:stretch>
            <a:fillRect/>
          </a:stretch>
        </p:blipFill>
        <p:spPr bwMode="auto">
          <a:xfrm>
            <a:off x="1066800" y="457200"/>
            <a:ext cx="69342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699" name="Picture 4" descr="230820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3"/>
          <p:cNvSpPr txBox="1">
            <a:spLocks noChangeArrowheads="1"/>
          </p:cNvSpPr>
          <p:nvPr/>
        </p:nvSpPr>
        <p:spPr bwMode="auto">
          <a:xfrm>
            <a:off x="2133600" y="304800"/>
            <a:ext cx="510857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DFPBiaoKaiShu-B5" pitchFamily="66" charset="-128"/>
              </a:defRPr>
            </a:lvl9pPr>
          </a:lstStyle>
          <a:p>
            <a:pPr eaLnBrk="1" hangingPunct="1"/>
            <a:r>
              <a:rPr lang="zh-TW" altLang="en-US" sz="4800" u="sng">
                <a:solidFill>
                  <a:srgbClr val="FF0000"/>
                </a:solidFill>
                <a:latin typeface="AR Maokai Heavy Big5" pitchFamily="49" charset="-120"/>
                <a:ea typeface="AR Maokai Heavy Big5" pitchFamily="49" charset="-120"/>
              </a:rPr>
              <a:t>山寨版基督教網站</a:t>
            </a:r>
            <a:endParaRPr lang="en-US" sz="4800" u="sng">
              <a:solidFill>
                <a:srgbClr val="FF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00125000-0000-0000-4C2C-346E00000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17343</TotalTime>
  <Words>574</Words>
  <Application>Microsoft Office PowerPoint</Application>
  <PresentationFormat>On-screen Show (4:3)</PresentationFormat>
  <Paragraphs>36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Times New Roman</vt:lpstr>
      <vt:lpstr>AR Kaiti Medium Big5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1170</cp:revision>
  <dcterms:created xsi:type="dcterms:W3CDTF">2010-02-20T00:55:59Z</dcterms:created>
  <dcterms:modified xsi:type="dcterms:W3CDTF">2013-05-28T15:06:33Z</dcterms:modified>
</cp:coreProperties>
</file>