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8"/>
  </p:notesMasterIdLst>
  <p:handoutMasterIdLst>
    <p:handoutMasterId r:id="rId19"/>
  </p:handoutMasterIdLst>
  <p:sldIdLst>
    <p:sldId id="479" r:id="rId2"/>
    <p:sldId id="514" r:id="rId3"/>
    <p:sldId id="515" r:id="rId4"/>
    <p:sldId id="516" r:id="rId5"/>
    <p:sldId id="517" r:id="rId6"/>
    <p:sldId id="518" r:id="rId7"/>
    <p:sldId id="494" r:id="rId8"/>
    <p:sldId id="505" r:id="rId9"/>
    <p:sldId id="495" r:id="rId10"/>
    <p:sldId id="519" r:id="rId11"/>
    <p:sldId id="520" r:id="rId12"/>
    <p:sldId id="496" r:id="rId13"/>
    <p:sldId id="521" r:id="rId14"/>
    <p:sldId id="522" r:id="rId15"/>
    <p:sldId id="497" r:id="rId16"/>
    <p:sldId id="512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9DAF3-820A-46B0-B9AD-4763C134CBF9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D269A43-E5B9-4E02-8737-CFDEAA3F0380}">
      <dgm:prSet phldrT="[Text]" custT="1"/>
      <dgm:spPr/>
      <dgm:t>
        <a:bodyPr/>
        <a:lstStyle/>
        <a:p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他怎麼進了神的殿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（太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12:4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5F7F215-C744-483B-B0A1-E8927993DF21}" type="parTrans" cxnId="{C385D563-4C2E-42EF-B19D-BAEBC6DC212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2B3858C-4E49-44C8-B680-7E208551A21E}" type="sibTrans" cxnId="{C385D563-4C2E-42EF-B19D-BAEBC6DC212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5E38128-AE3E-446A-9886-BEB323A744D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人聽見他在房子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裡（可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2:1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A6A2780-E485-47E4-95C1-31967E1BA406}" type="parTrans" cxnId="{8357D033-0A6C-4A43-96A5-FE906CE923E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0DE4793-683C-4A13-97FB-21B596FEAF9D}" type="sibTrans" cxnId="{8357D033-0A6C-4A43-96A5-FE906CE923E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B0DEB7B-8C5F-4C58-852A-34C165F5CC3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你和你一家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都必得救（徒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16:31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E678560-1CBB-459A-84B2-DFCD8FC0DC87}" type="parTrans" cxnId="{60542572-9B57-489F-B66E-00841E04A05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FAD7000-F75B-4FEB-B791-EBD7EFF5F1B9}" type="sibTrans" cxnId="{60542572-9B57-489F-B66E-00841E04A05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980A957-1DA9-4B1B-85B7-C1D419298DA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是神家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裡的人了（弗</a:t>
          </a:r>
          <a:r>
            <a:rPr lang="en-US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2:19</a:t>
          </a:r>
          <a:r>
            <a:rPr lang="zh-TW" sz="36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956391D-2CE7-42E1-BF51-12F188D7725D}" type="parTrans" cxnId="{9D736BCC-2266-4A9A-BCDC-F34883359CB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83D632D-D8BE-4D30-84B0-A22564A08E6F}" type="sibTrans" cxnId="{9D736BCC-2266-4A9A-BCDC-F34883359CB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DD57D93-6C79-4055-914B-D6E2551BFAB3}" type="pres">
      <dgm:prSet presAssocID="{4AB9DAF3-820A-46B0-B9AD-4763C134CB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20731E-CCE6-4745-809A-1B4D3E6A33E3}" type="pres">
      <dgm:prSet presAssocID="{6D269A43-E5B9-4E02-8737-CFDEAA3F0380}" presName="parentText" presStyleLbl="node1" presStyleIdx="0" presStyleCnt="4" custScaleY="1060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AF0B3-4659-40E3-B746-39EAAF2E6312}" type="pres">
      <dgm:prSet presAssocID="{32B3858C-4E49-44C8-B680-7E208551A21E}" presName="spacer" presStyleCnt="0"/>
      <dgm:spPr/>
    </dgm:pt>
    <dgm:pt modelId="{F883B68D-4561-432C-AAE7-D7470CA5278D}" type="pres">
      <dgm:prSet presAssocID="{15E38128-AE3E-446A-9886-BEB323A744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65E92-359C-4252-B20B-E5BD848DC88D}" type="pres">
      <dgm:prSet presAssocID="{90DE4793-683C-4A13-97FB-21B596FEAF9D}" presName="spacer" presStyleCnt="0"/>
      <dgm:spPr/>
    </dgm:pt>
    <dgm:pt modelId="{6736A624-42D1-4CA6-BD57-03F63EACEF26}" type="pres">
      <dgm:prSet presAssocID="{7B0DEB7B-8C5F-4C58-852A-34C165F5CC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8C82F-1A2D-47D8-8FD3-6AE953B522DF}" type="pres">
      <dgm:prSet presAssocID="{8FAD7000-F75B-4FEB-B791-EBD7EFF5F1B9}" presName="spacer" presStyleCnt="0"/>
      <dgm:spPr/>
    </dgm:pt>
    <dgm:pt modelId="{598EA41F-71AA-4E0F-97C6-208BC7293B90}" type="pres">
      <dgm:prSet presAssocID="{7980A957-1DA9-4B1B-85B7-C1D419298D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36BCC-2266-4A9A-BCDC-F34883359CB0}" srcId="{4AB9DAF3-820A-46B0-B9AD-4763C134CBF9}" destId="{7980A957-1DA9-4B1B-85B7-C1D419298DA5}" srcOrd="3" destOrd="0" parTransId="{F956391D-2CE7-42E1-BF51-12F188D7725D}" sibTransId="{183D632D-D8BE-4D30-84B0-A22564A08E6F}"/>
    <dgm:cxn modelId="{62F63257-3C28-4CA9-A4ED-93D4F899EBEC}" type="presOf" srcId="{7B0DEB7B-8C5F-4C58-852A-34C165F5CC39}" destId="{6736A624-42D1-4CA6-BD57-03F63EACEF26}" srcOrd="0" destOrd="0" presId="urn:microsoft.com/office/officeart/2005/8/layout/vList2"/>
    <dgm:cxn modelId="{60542572-9B57-489F-B66E-00841E04A051}" srcId="{4AB9DAF3-820A-46B0-B9AD-4763C134CBF9}" destId="{7B0DEB7B-8C5F-4C58-852A-34C165F5CC39}" srcOrd="2" destOrd="0" parTransId="{DE678560-1CBB-459A-84B2-DFCD8FC0DC87}" sibTransId="{8FAD7000-F75B-4FEB-B791-EBD7EFF5F1B9}"/>
    <dgm:cxn modelId="{964BF648-C622-4C74-98A9-84C41F5CFCC9}" type="presOf" srcId="{15E38128-AE3E-446A-9886-BEB323A744D2}" destId="{F883B68D-4561-432C-AAE7-D7470CA5278D}" srcOrd="0" destOrd="0" presId="urn:microsoft.com/office/officeart/2005/8/layout/vList2"/>
    <dgm:cxn modelId="{8357D033-0A6C-4A43-96A5-FE906CE923E2}" srcId="{4AB9DAF3-820A-46B0-B9AD-4763C134CBF9}" destId="{15E38128-AE3E-446A-9886-BEB323A744D2}" srcOrd="1" destOrd="0" parTransId="{CA6A2780-E485-47E4-95C1-31967E1BA406}" sibTransId="{90DE4793-683C-4A13-97FB-21B596FEAF9D}"/>
    <dgm:cxn modelId="{6AA46785-C55C-435F-994E-712F549B62E3}" type="presOf" srcId="{6D269A43-E5B9-4E02-8737-CFDEAA3F0380}" destId="{3920731E-CCE6-4745-809A-1B4D3E6A33E3}" srcOrd="0" destOrd="0" presId="urn:microsoft.com/office/officeart/2005/8/layout/vList2"/>
    <dgm:cxn modelId="{7F3FC3B5-C606-4BF2-995C-DC36FDC285F3}" type="presOf" srcId="{4AB9DAF3-820A-46B0-B9AD-4763C134CBF9}" destId="{8DD57D93-6C79-4055-914B-D6E2551BFAB3}" srcOrd="0" destOrd="0" presId="urn:microsoft.com/office/officeart/2005/8/layout/vList2"/>
    <dgm:cxn modelId="{70A77014-90CD-441E-98CA-08130C4BFBB7}" type="presOf" srcId="{7980A957-1DA9-4B1B-85B7-C1D419298DA5}" destId="{598EA41F-71AA-4E0F-97C6-208BC7293B90}" srcOrd="0" destOrd="0" presId="urn:microsoft.com/office/officeart/2005/8/layout/vList2"/>
    <dgm:cxn modelId="{C385D563-4C2E-42EF-B19D-BAEBC6DC2123}" srcId="{4AB9DAF3-820A-46B0-B9AD-4763C134CBF9}" destId="{6D269A43-E5B9-4E02-8737-CFDEAA3F0380}" srcOrd="0" destOrd="0" parTransId="{65F7F215-C744-483B-B0A1-E8927993DF21}" sibTransId="{32B3858C-4E49-44C8-B680-7E208551A21E}"/>
    <dgm:cxn modelId="{EF38A4B7-0FB6-4FB4-A069-DE2C30A87F26}" type="presParOf" srcId="{8DD57D93-6C79-4055-914B-D6E2551BFAB3}" destId="{3920731E-CCE6-4745-809A-1B4D3E6A33E3}" srcOrd="0" destOrd="0" presId="urn:microsoft.com/office/officeart/2005/8/layout/vList2"/>
    <dgm:cxn modelId="{667BD94B-6C2B-49E9-93F3-AB1E140E9238}" type="presParOf" srcId="{8DD57D93-6C79-4055-914B-D6E2551BFAB3}" destId="{8F2AF0B3-4659-40E3-B746-39EAAF2E6312}" srcOrd="1" destOrd="0" presId="urn:microsoft.com/office/officeart/2005/8/layout/vList2"/>
    <dgm:cxn modelId="{0A5B71D4-CB0D-4775-845B-A05AF757E62D}" type="presParOf" srcId="{8DD57D93-6C79-4055-914B-D6E2551BFAB3}" destId="{F883B68D-4561-432C-AAE7-D7470CA5278D}" srcOrd="2" destOrd="0" presId="urn:microsoft.com/office/officeart/2005/8/layout/vList2"/>
    <dgm:cxn modelId="{5FFE94F2-50F2-4192-9BB2-8D8A3A5561A1}" type="presParOf" srcId="{8DD57D93-6C79-4055-914B-D6E2551BFAB3}" destId="{80565E92-359C-4252-B20B-E5BD848DC88D}" srcOrd="3" destOrd="0" presId="urn:microsoft.com/office/officeart/2005/8/layout/vList2"/>
    <dgm:cxn modelId="{D99C0392-34DF-472B-944E-E454AF6A1DE9}" type="presParOf" srcId="{8DD57D93-6C79-4055-914B-D6E2551BFAB3}" destId="{6736A624-42D1-4CA6-BD57-03F63EACEF26}" srcOrd="4" destOrd="0" presId="urn:microsoft.com/office/officeart/2005/8/layout/vList2"/>
    <dgm:cxn modelId="{0E398DD6-C58A-422E-8776-2EB2A4B25AC6}" type="presParOf" srcId="{8DD57D93-6C79-4055-914B-D6E2551BFAB3}" destId="{6848C82F-1A2D-47D8-8FD3-6AE953B522DF}" srcOrd="5" destOrd="0" presId="urn:microsoft.com/office/officeart/2005/8/layout/vList2"/>
    <dgm:cxn modelId="{22D77C43-936D-4717-A0A3-5E11FA67D52D}" type="presParOf" srcId="{8DD57D93-6C79-4055-914B-D6E2551BFAB3}" destId="{598EA41F-71AA-4E0F-97C6-208BC7293B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731E-CCE6-4745-809A-1B4D3E6A33E3}">
      <dsp:nvSpPr>
        <dsp:cNvPr id="0" name=""/>
        <dsp:cNvSpPr/>
      </dsp:nvSpPr>
      <dsp:spPr>
        <a:xfrm>
          <a:off x="0" y="38672"/>
          <a:ext cx="8153400" cy="1071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他怎麼進了神的殿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kern="120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（太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12:4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2314" y="90986"/>
        <a:ext cx="8048772" cy="967026"/>
      </dsp:txXfrm>
    </dsp:sp>
    <dsp:sp modelId="{F883B68D-4561-432C-AAE7-D7470CA5278D}">
      <dsp:nvSpPr>
        <dsp:cNvPr id="0" name=""/>
        <dsp:cNvSpPr/>
      </dsp:nvSpPr>
      <dsp:spPr>
        <a:xfrm>
          <a:off x="0" y="1265847"/>
          <a:ext cx="8153400" cy="10108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人聽見他在房子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kern="120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裡（可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2:1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9347" y="1315194"/>
        <a:ext cx="8054706" cy="912186"/>
      </dsp:txXfrm>
    </dsp:sp>
    <dsp:sp modelId="{6736A624-42D1-4CA6-BD57-03F63EACEF26}">
      <dsp:nvSpPr>
        <dsp:cNvPr id="0" name=""/>
        <dsp:cNvSpPr/>
      </dsp:nvSpPr>
      <dsp:spPr>
        <a:xfrm>
          <a:off x="0" y="2432247"/>
          <a:ext cx="8153400" cy="10108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你和你一家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kern="120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都必得救（徒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16:31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9347" y="2481594"/>
        <a:ext cx="8054706" cy="912186"/>
      </dsp:txXfrm>
    </dsp:sp>
    <dsp:sp modelId="{598EA41F-71AA-4E0F-97C6-208BC7293B90}">
      <dsp:nvSpPr>
        <dsp:cNvPr id="0" name=""/>
        <dsp:cNvSpPr/>
      </dsp:nvSpPr>
      <dsp:spPr>
        <a:xfrm>
          <a:off x="0" y="3598647"/>
          <a:ext cx="8153400" cy="10108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是神家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(</a:t>
          </a:r>
          <a:r>
            <a:rPr lang="en-US" sz="3600" b="0" kern="1200" dirty="0" err="1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Oikos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)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裡的人了（弗</a:t>
          </a:r>
          <a:r>
            <a:rPr lang="en-US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2:19</a:t>
          </a:r>
          <a:r>
            <a:rPr lang="zh-TW" sz="36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）</a:t>
          </a:r>
          <a:endParaRPr lang="en-US" sz="36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9347" y="3647994"/>
        <a:ext cx="8054706" cy="91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58C4D-1D8A-4199-B018-685E22D98771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07C5E0-BC7E-4BD6-AB02-BBD57BC2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17A809-E300-4E1E-B492-3F1778E6114E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1ED873-329C-40D5-B3DD-FB5BEC53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7DCD87-C34C-4EFD-A9C7-BDDD5421E9C4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01AFE-B3DF-4DF0-BFC1-FA19F0799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2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ACD8-6BA5-440E-B029-08DF6B0815C4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EA7-08ED-4D91-8CBC-47C16E9A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6048-3560-4071-B434-015AA8081ABD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1270-78A2-45BF-9860-8E5D70BC6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29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6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7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6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9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48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247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F5F85-C2AC-45E2-AD4C-9D93482F63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104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4ADE6-7675-4BB9-BA5B-2D5C6C19F1D6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9BF6B-403F-4F08-9029-EF56F60E4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D54C-01F7-4F90-99C6-DCC660A8A852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E171-D125-4339-8859-A6C5F71F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0B017-4D86-422E-8B4F-A44D7CDB6274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0E855-DEBF-4304-A64D-B8B526EF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865-3FAA-4011-9277-42F48EDD032E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7B67-4E4C-4F51-89DA-29AD5B17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81F66E-CAAB-40DB-B9F8-CFE45A5B79B3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A164E-3D1D-4180-B5E5-4096AF061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DBAFDE-A3AF-4E95-B8BD-181D2FD98D51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C5E09-2AB7-47DB-BE7C-ABF67A744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EF52D-4DC5-4DEB-999E-1122080BEAC4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D9800-8C38-4E06-947E-2CA2ABE6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CAA0940-D366-4FCD-A523-8E6E4E97AF02}" type="datetimeFigureOut">
              <a:rPr lang="en-US"/>
              <a:pPr>
                <a:defRPr/>
              </a:pPr>
              <a:t>6/9/2013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45D5145F-5DB0-40E1-B8CD-C773E75C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7" r:id="rId1"/>
    <p:sldLayoutId id="2147487088" r:id="rId2"/>
    <p:sldLayoutId id="2147487089" r:id="rId3"/>
    <p:sldLayoutId id="2147487090" r:id="rId4"/>
    <p:sldLayoutId id="2147487091" r:id="rId5"/>
    <p:sldLayoutId id="2147487092" r:id="rId6"/>
    <p:sldLayoutId id="2147487093" r:id="rId7"/>
    <p:sldLayoutId id="2147487094" r:id="rId8"/>
    <p:sldLayoutId id="2147487095" r:id="rId9"/>
    <p:sldLayoutId id="2147487096" r:id="rId10"/>
    <p:sldLayoutId id="2147487097" r:id="rId11"/>
    <p:sldLayoutId id="2147487098" r:id="rId12"/>
    <p:sldLayoutId id="2147487099" r:id="rId13"/>
    <p:sldLayoutId id="2147487100" r:id="rId14"/>
    <p:sldLayoutId id="2147487101" r:id="rId15"/>
    <p:sldLayoutId id="2147487102" r:id="rId16"/>
    <p:sldLayoutId id="2147487103" r:id="rId17"/>
    <p:sldLayoutId id="2147487104" r:id="rId18"/>
    <p:sldLayoutId id="21474871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pastorron7.files.wordpress.com/2008/08/church-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86600" y="4648200"/>
            <a:ext cx="15969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提前</a:t>
            </a:r>
            <a:r>
              <a:rPr lang="en-US" sz="2800" b="1" dirty="0"/>
              <a:t>3:15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181600"/>
            <a:ext cx="634047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永生神的教會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0.gstatic.com/images?q=tbn:ANd9GcTTwq3JFkjJTul075vce4Y1c_NyI1vBsbqe3o6Y6b4KN2z1KC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6388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410200"/>
            <a:ext cx="8839200" cy="708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教會是由同等份的奧秘與混亂所組成的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 descr="http://3.bp.blogspot.com/_hZB3uOkFWUM/TTW7GXpEFqI/AAAAAAAACZo/YQ2Z3OABbcE/s1600/body-of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04800" y="533400"/>
            <a:ext cx="8534400" cy="1446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教會是真理的柱石和根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基</a:t>
            </a:r>
            <a:endParaRPr lang="en-US" altLang="zh-TW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（</a:t>
            </a:r>
            <a:r>
              <a:rPr lang="en-US" altLang="en-US" sz="4400" dirty="0" err="1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Aletheia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）</a:t>
            </a:r>
            <a:endParaRPr lang="en-US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5" name="Picture 5" descr="http://images.wikia.com/uncyclopedia/images/7/7b/091123123740-arguing_cou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562600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elcourt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240665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3276600" y="5715000"/>
            <a:ext cx="248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sz="2800"/>
              <a:t>Louis Delcourt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838200"/>
            <a:ext cx="548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你們必曉得真理、真理必叫你們得以自由。</a:t>
            </a:r>
            <a:endParaRPr lang="en-US" altLang="zh-TW" sz="4000" b="1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endParaRPr lang="en-US" altLang="zh-TW" sz="4000" b="1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4000" b="1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（約翰福音</a:t>
            </a:r>
            <a:r>
              <a:rPr lang="en-US" sz="4000" b="1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8:32</a:t>
            </a:r>
            <a:r>
              <a:rPr lang="zh-TW" altLang="en-US" sz="4000" b="1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40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tlastours.net/jordan/temple_of_arte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562600"/>
            <a:ext cx="6391275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教會是真理的柱石和根基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57200"/>
            <a:ext cx="1312863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81000" y="1752600"/>
            <a:ext cx="8534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40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大哉，敬虔的奧秘，無人不以為然，就是神在肉身顯現、被聖靈稱義</a:t>
            </a:r>
          </a:p>
          <a:p>
            <a:pPr eaLnBrk="0" hangingPunct="0"/>
            <a:r>
              <a:rPr lang="en-US" altLang="zh-TW" sz="40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〔</a:t>
            </a:r>
            <a:r>
              <a:rPr lang="zh-TW" altLang="en-US" sz="40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或作在靈性稱義</a:t>
            </a:r>
            <a:r>
              <a:rPr lang="en-US" altLang="zh-TW" sz="40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〕</a:t>
            </a:r>
            <a:r>
              <a:rPr lang="zh-TW" altLang="en-US" sz="400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、被天使看見、被傳於外邦、被世人信服、被接在榮耀裡。</a:t>
            </a:r>
            <a:r>
              <a:rPr lang="zh-TW" altLang="en-US" sz="40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51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1066800"/>
            <a:ext cx="8534400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教會是神的厝</a:t>
            </a:r>
            <a:r>
              <a:rPr lang="en-US" altLang="zh-TW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將主權交給他</a:t>
            </a:r>
            <a:endParaRPr lang="zh-TW" alt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04800" y="2286000"/>
            <a:ext cx="85344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教會是永生神的教會</a:t>
            </a:r>
            <a:r>
              <a:rPr lang="en-US" altLang="zh-TW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      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彼此相愛、活出信仰</a:t>
            </a:r>
            <a:endParaRPr lang="zh-TW" alt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4114800"/>
            <a:ext cx="8534400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教會是真理的柱石和根基</a:t>
            </a:r>
            <a:r>
              <a:rPr lang="en-US" altLang="zh-TW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—</a:t>
            </a:r>
          </a:p>
          <a:p>
            <a:pPr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         </a:t>
            </a:r>
            <a:r>
              <a:rPr lang="zh-TW" altLang="en-US" sz="44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追求與實踐真理</a:t>
            </a:r>
            <a:endParaRPr lang="zh-TW" alt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i.condenast.co.uk/646x430/s_v/swissalps_cnt_24nov09_iStock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2738" y="6096000"/>
            <a:ext cx="1211262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瑞士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 descr="Souvenir shopping, Venice, Veneto, Italy, Europe    Stock Photo - Premium Rights-Managed, Artist: Robert Harding Images, Code: 841-02831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6096000"/>
            <a:ext cx="1724025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義大利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mouswonders.com/wp-content/uploads/2009/04/louvre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5031"/>
          <a:stretch>
            <a:fillRect/>
          </a:stretch>
        </p:blipFill>
        <p:spPr bwMode="auto">
          <a:xfrm>
            <a:off x="0" y="0"/>
            <a:ext cx="9144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6096000"/>
            <a:ext cx="2236788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法國巴黎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atswhiskerstours.com/uploaded_images/P1000399_edited-766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http://www.cslewis.org/programs/oxbridge/2008/images/Philip-Yanc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194582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57200" y="6019800"/>
            <a:ext cx="282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Philip Yancey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.bp.blogspot.com/-RpLGi4juK-0/T00tUIcOSCI/AAAAAAAAANA/M1isWPglKPc/s1600/S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"/>
          <a:stretch>
            <a:fillRect/>
          </a:stretch>
        </p:blipFill>
        <p:spPr bwMode="auto">
          <a:xfrm>
            <a:off x="914400" y="9906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09600" y="838200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</a:rPr>
              <a:t>倘若我耽延日久，你也可以知道在神的家中當怎樣行，這家就是永生神的教會，真理的柱石和根基。</a:t>
            </a:r>
            <a:endParaRPr lang="en-US" sz="360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6200" y="396875"/>
            <a:ext cx="6799263" cy="768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一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教會是神的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厝 </a:t>
            </a:r>
            <a:r>
              <a:rPr lang="en-US" altLang="en-US" sz="4400" dirty="0">
                <a:latin typeface="Arial" pitchFamily="34" charset="0"/>
                <a:ea typeface="AR Maokai Heavy Big5" pitchFamily="49" charset="-120"/>
                <a:cs typeface="Arial" pitchFamily="34" charset="0"/>
              </a:rPr>
              <a:t>(</a:t>
            </a:r>
            <a:r>
              <a:rPr lang="en-US" altLang="en-US" sz="4400" dirty="0" err="1">
                <a:latin typeface="Arial" pitchFamily="34" charset="0"/>
                <a:ea typeface="AR Maokai Heavy Big5" pitchFamily="49" charset="-120"/>
                <a:cs typeface="Arial" pitchFamily="34" charset="0"/>
              </a:rPr>
              <a:t>Oikos</a:t>
            </a:r>
            <a:r>
              <a:rPr lang="en-US" altLang="en-US" sz="4400" dirty="0">
                <a:latin typeface="Arial" pitchFamily="34" charset="0"/>
                <a:ea typeface="AR Maokai Heavy Big5" pitchFamily="49" charset="-120"/>
                <a:cs typeface="Arial" pitchFamily="34" charset="0"/>
              </a:rPr>
              <a:t>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6002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20731E-CCE6-4745-809A-1B4D3E6A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920731E-CCE6-4745-809A-1B4D3E6A3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83B68D-4561-432C-AAE7-D7470CA52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883B68D-4561-432C-AAE7-D7470CA52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36A624-42D1-4CA6-BD57-03F63EACE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736A624-42D1-4CA6-BD57-03F63EACE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EA41F-71AA-4E0F-97C6-208BC7293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98EA41F-71AA-4E0F-97C6-208BC7293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la.apartmenttherapy.com/images/uploads/082007_yamashi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871538"/>
            <a:ext cx="9144000" cy="7699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這家是永生神的教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會</a:t>
            </a:r>
            <a:r>
              <a:rPr lang="en-US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(</a:t>
            </a:r>
            <a:r>
              <a:rPr lang="en-US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Ecclesia)</a:t>
            </a:r>
            <a:endParaRPr lang="zh-TW" altLang="en-US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36869" name="Picture 5" descr="http://www.greece-tour.net/images/newsuppic/20110221155604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93407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17841</TotalTime>
  <Words>341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1179</cp:revision>
  <dcterms:created xsi:type="dcterms:W3CDTF">2010-02-20T00:55:59Z</dcterms:created>
  <dcterms:modified xsi:type="dcterms:W3CDTF">2013-06-09T15:07:13Z</dcterms:modified>
</cp:coreProperties>
</file>