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3"/>
  </p:notesMasterIdLst>
  <p:handoutMasterIdLst>
    <p:handoutMasterId r:id="rId14"/>
  </p:handoutMasterIdLst>
  <p:sldIdLst>
    <p:sldId id="479" r:id="rId2"/>
    <p:sldId id="515" r:id="rId3"/>
    <p:sldId id="514" r:id="rId4"/>
    <p:sldId id="505" r:id="rId5"/>
    <p:sldId id="494" r:id="rId6"/>
    <p:sldId id="520" r:id="rId7"/>
    <p:sldId id="495" r:id="rId8"/>
    <p:sldId id="521" r:id="rId9"/>
    <p:sldId id="496" r:id="rId10"/>
    <p:sldId id="497" r:id="rId11"/>
    <p:sldId id="522" r:id="rId1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99"/>
    <a:srgbClr val="1F196D"/>
    <a:srgbClr val="692F03"/>
    <a:srgbClr val="669900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74" autoAdjust="0"/>
    <p:restoredTop sz="94532" autoAdjust="0"/>
  </p:normalViewPr>
  <p:slideViewPr>
    <p:cSldViewPr>
      <p:cViewPr>
        <p:scale>
          <a:sx n="66" d="100"/>
          <a:sy n="66" d="100"/>
        </p:scale>
        <p:origin x="-9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E37C1-223D-453D-B044-3B2AEF0EEAF0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963E32-972A-4A5F-A48B-404F566FBE15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sz="4400" dirty="0" smtClean="0">
              <a:latin typeface="AR Maokai Heavy Big5" pitchFamily="49" charset="-120"/>
              <a:ea typeface="AR Maokai Heavy Big5" pitchFamily="49" charset="-120"/>
            </a:rPr>
            <a:t>人的</a:t>
          </a:r>
          <a:endParaRPr lang="en-US" altLang="zh-TW" sz="4400" dirty="0" smtClean="0">
            <a:latin typeface="AR Maokai Heavy Big5" pitchFamily="49" charset="-120"/>
            <a:ea typeface="AR Maokai Heavy Big5" pitchFamily="49" charset="-120"/>
          </a:endParaRPr>
        </a:p>
        <a:p>
          <a:r>
            <a:rPr lang="zh-TW" sz="4400" dirty="0" smtClean="0">
              <a:latin typeface="AR Maokai Heavy Big5" pitchFamily="49" charset="-120"/>
              <a:ea typeface="AR Maokai Heavy Big5" pitchFamily="49" charset="-120"/>
            </a:rPr>
            <a:t>「大發熱心」</a:t>
          </a:r>
          <a:endParaRPr lang="en-US" sz="4400" dirty="0">
            <a:latin typeface="AR Maokai Heavy Big5" pitchFamily="49" charset="-120"/>
            <a:ea typeface="AR Maokai Heavy Big5" pitchFamily="49" charset="-120"/>
          </a:endParaRPr>
        </a:p>
      </dgm:t>
    </dgm:pt>
    <dgm:pt modelId="{F275B433-DD7B-4778-A0EE-044C17341222}" type="parTrans" cxnId="{0449AA12-EB32-4786-B6DC-EE067B928796}">
      <dgm:prSet/>
      <dgm:spPr/>
      <dgm:t>
        <a:bodyPr/>
        <a:lstStyle/>
        <a:p>
          <a:endParaRPr lang="en-US" sz="4400">
            <a:latin typeface="AR Maokai Heavy Big5" pitchFamily="49" charset="-120"/>
            <a:ea typeface="AR Maokai Heavy Big5" pitchFamily="49" charset="-120"/>
          </a:endParaRPr>
        </a:p>
      </dgm:t>
    </dgm:pt>
    <dgm:pt modelId="{8F18EAFF-29AF-471D-8C3A-F4160C26B8AC}" type="sibTrans" cxnId="{0449AA12-EB32-4786-B6DC-EE067B928796}">
      <dgm:prSet/>
      <dgm:spPr/>
      <dgm:t>
        <a:bodyPr/>
        <a:lstStyle/>
        <a:p>
          <a:endParaRPr lang="en-US" sz="4400">
            <a:latin typeface="AR Maokai Heavy Big5" pitchFamily="49" charset="-120"/>
            <a:ea typeface="AR Maokai Heavy Big5" pitchFamily="49" charset="-120"/>
          </a:endParaRPr>
        </a:p>
      </dgm:t>
    </dgm:pt>
    <dgm:pt modelId="{77B40969-5A33-4107-A108-DBFCBF733A2A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sz="4400" dirty="0" smtClean="0">
              <a:solidFill>
                <a:srgbClr val="A50021"/>
              </a:solidFill>
              <a:latin typeface="AR Maokai Heavy Big5" pitchFamily="49" charset="-120"/>
              <a:ea typeface="AR Maokai Heavy Big5" pitchFamily="49" charset="-120"/>
            </a:rPr>
            <a:t>上帝的</a:t>
          </a:r>
          <a:endParaRPr lang="en-US" altLang="zh-TW" sz="4400" dirty="0" smtClean="0">
            <a:solidFill>
              <a:srgbClr val="A50021"/>
            </a:solidFill>
            <a:latin typeface="AR Maokai Heavy Big5" pitchFamily="49" charset="-120"/>
            <a:ea typeface="AR Maokai Heavy Big5" pitchFamily="49" charset="-120"/>
          </a:endParaRPr>
        </a:p>
        <a:p>
          <a:r>
            <a:rPr lang="zh-TW" sz="4400" dirty="0" smtClean="0">
              <a:solidFill>
                <a:srgbClr val="A50021"/>
              </a:solidFill>
              <a:latin typeface="AR Maokai Heavy Big5" pitchFamily="49" charset="-120"/>
              <a:ea typeface="AR Maokai Heavy Big5" pitchFamily="49" charset="-120"/>
            </a:rPr>
            <a:t>「微小聲音」</a:t>
          </a:r>
          <a:endParaRPr lang="en-US" sz="4400" dirty="0">
            <a:solidFill>
              <a:srgbClr val="A5002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109D9278-2CED-4117-964A-21ED8A26212B}" type="parTrans" cxnId="{BCB46923-9357-494F-8396-BEE77A5DA0AC}">
      <dgm:prSet/>
      <dgm:spPr/>
      <dgm:t>
        <a:bodyPr/>
        <a:lstStyle/>
        <a:p>
          <a:endParaRPr lang="en-US" sz="4400">
            <a:latin typeface="AR Maokai Heavy Big5" pitchFamily="49" charset="-120"/>
            <a:ea typeface="AR Maokai Heavy Big5" pitchFamily="49" charset="-120"/>
          </a:endParaRPr>
        </a:p>
      </dgm:t>
    </dgm:pt>
    <dgm:pt modelId="{A3E24CAE-4FAC-4915-B3CA-72EDC284C463}" type="sibTrans" cxnId="{BCB46923-9357-494F-8396-BEE77A5DA0AC}">
      <dgm:prSet/>
      <dgm:spPr/>
      <dgm:t>
        <a:bodyPr/>
        <a:lstStyle/>
        <a:p>
          <a:endParaRPr lang="en-US" sz="4400">
            <a:latin typeface="AR Maokai Heavy Big5" pitchFamily="49" charset="-120"/>
            <a:ea typeface="AR Maokai Heavy Big5" pitchFamily="49" charset="-120"/>
          </a:endParaRPr>
        </a:p>
      </dgm:t>
    </dgm:pt>
    <dgm:pt modelId="{BC678921-F999-44AC-9886-86BE4B5ADE84}" type="pres">
      <dgm:prSet presAssocID="{CCCE37C1-223D-453D-B044-3B2AEF0EEA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39C77D-DEF7-423F-9445-65DD6EECDA3A}" type="pres">
      <dgm:prSet presAssocID="{AC963E32-972A-4A5F-A48B-404F566FBE1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ADC81-AE0C-4F01-B323-C7E9570607AE}" type="pres">
      <dgm:prSet presAssocID="{77B40969-5A33-4107-A108-DBFCBF733A2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49AA12-EB32-4786-B6DC-EE067B928796}" srcId="{CCCE37C1-223D-453D-B044-3B2AEF0EEAF0}" destId="{AC963E32-972A-4A5F-A48B-404F566FBE15}" srcOrd="0" destOrd="0" parTransId="{F275B433-DD7B-4778-A0EE-044C17341222}" sibTransId="{8F18EAFF-29AF-471D-8C3A-F4160C26B8AC}"/>
    <dgm:cxn modelId="{BCB46923-9357-494F-8396-BEE77A5DA0AC}" srcId="{CCCE37C1-223D-453D-B044-3B2AEF0EEAF0}" destId="{77B40969-5A33-4107-A108-DBFCBF733A2A}" srcOrd="1" destOrd="0" parTransId="{109D9278-2CED-4117-964A-21ED8A26212B}" sibTransId="{A3E24CAE-4FAC-4915-B3CA-72EDC284C463}"/>
    <dgm:cxn modelId="{5F566A19-977C-4CF5-B636-30DE9777B7CB}" type="presOf" srcId="{77B40969-5A33-4107-A108-DBFCBF733A2A}" destId="{494ADC81-AE0C-4F01-B323-C7E9570607AE}" srcOrd="0" destOrd="0" presId="urn:microsoft.com/office/officeart/2005/8/layout/arrow5"/>
    <dgm:cxn modelId="{3876B3FA-966F-4953-91CD-7220EBCF5086}" type="presOf" srcId="{AC963E32-972A-4A5F-A48B-404F566FBE15}" destId="{8A39C77D-DEF7-423F-9445-65DD6EECDA3A}" srcOrd="0" destOrd="0" presId="urn:microsoft.com/office/officeart/2005/8/layout/arrow5"/>
    <dgm:cxn modelId="{9DD1299C-75D3-4646-A49E-DAFD0B74CC8F}" type="presOf" srcId="{CCCE37C1-223D-453D-B044-3B2AEF0EEAF0}" destId="{BC678921-F999-44AC-9886-86BE4B5ADE84}" srcOrd="0" destOrd="0" presId="urn:microsoft.com/office/officeart/2005/8/layout/arrow5"/>
    <dgm:cxn modelId="{16A10FEC-DDF8-4D7B-ACF6-E3E5D30933BA}" type="presParOf" srcId="{BC678921-F999-44AC-9886-86BE4B5ADE84}" destId="{8A39C77D-DEF7-423F-9445-65DD6EECDA3A}" srcOrd="0" destOrd="0" presId="urn:microsoft.com/office/officeart/2005/8/layout/arrow5"/>
    <dgm:cxn modelId="{722C7BF9-0707-4463-8B34-CC5D2CA1A619}" type="presParOf" srcId="{BC678921-F999-44AC-9886-86BE4B5ADE84}" destId="{494ADC81-AE0C-4F01-B323-C7E9570607A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CE6141-A217-409C-BD89-1B41B1B76E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EFE7EB-E769-41D7-B121-E84161461A76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一、</a:t>
          </a:r>
          <a:r>
            <a:rPr lang="zh-TW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轉移焦點到上帝身上</a:t>
          </a:r>
          <a:endParaRPr lang="en-US" dirty="0">
            <a:solidFill>
              <a:schemeClr val="bg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5EC776B9-C7CA-49E0-8667-0587A0AD90B6}" type="parTrans" cxnId="{601FF253-CE6F-4640-B237-EB01FD79E4F7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9B3BAEEF-3A67-4D4E-B9D3-23C238180001}" type="sibTrans" cxnId="{601FF253-CE6F-4640-B237-EB01FD79E4F7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C8FC254D-A458-454A-AB57-B01592CEAAA6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AR Maokai Heavy Big5" pitchFamily="49" charset="-120"/>
              <a:ea typeface="AR Maokai Heavy Big5" pitchFamily="49" charset="-120"/>
            </a:rPr>
            <a:t>二、</a:t>
          </a:r>
          <a:r>
            <a:rPr lang="zh-TW" dirty="0" smtClean="0">
              <a:latin typeface="AR Maokai Heavy Big5" pitchFamily="49" charset="-120"/>
              <a:ea typeface="AR Maokai Heavy Big5" pitchFamily="49" charset="-120"/>
            </a:rPr>
            <a:t>在</a:t>
          </a:r>
          <a:r>
            <a:rPr lang="zh-TW" altLang="en-US" dirty="0" smtClean="0">
              <a:latin typeface="AR Maokai Heavy Big5" pitchFamily="49" charset="-120"/>
              <a:ea typeface="AR Maokai Heavy Big5" pitchFamily="49" charset="-120"/>
            </a:rPr>
            <a:t>失敗中經歷屬靈成長</a:t>
          </a:r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173E0593-B286-418C-8385-9BAC3CB4088D}" type="parTrans" cxnId="{AEDBA5EC-703F-4029-9345-834E0988DF56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DB209B8B-661F-48D9-B843-79B827BEC6FF}" type="sibTrans" cxnId="{AEDBA5EC-703F-4029-9345-834E0988DF56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82CF441A-64A2-4DB1-B6F2-5CBA1D622341}" type="pres">
      <dgm:prSet presAssocID="{25CE6141-A217-409C-BD89-1B41B1B76E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74A142-D846-43CD-B06D-75281109653A}" type="pres">
      <dgm:prSet presAssocID="{C8EFE7EB-E769-41D7-B121-E84161461A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B78DC-2505-4A45-98A7-C20FBE83AB4B}" type="pres">
      <dgm:prSet presAssocID="{9B3BAEEF-3A67-4D4E-B9D3-23C238180001}" presName="spacer" presStyleCnt="0"/>
      <dgm:spPr/>
    </dgm:pt>
    <dgm:pt modelId="{B3E0DC0F-D929-4AAC-9270-973107CFC5DC}" type="pres">
      <dgm:prSet presAssocID="{C8FC254D-A458-454A-AB57-B01592CEAAA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DBA5EC-703F-4029-9345-834E0988DF56}" srcId="{25CE6141-A217-409C-BD89-1B41B1B76EBB}" destId="{C8FC254D-A458-454A-AB57-B01592CEAAA6}" srcOrd="1" destOrd="0" parTransId="{173E0593-B286-418C-8385-9BAC3CB4088D}" sibTransId="{DB209B8B-661F-48D9-B843-79B827BEC6FF}"/>
    <dgm:cxn modelId="{47F1D758-4624-41B7-A324-B230833380C6}" type="presOf" srcId="{C8EFE7EB-E769-41D7-B121-E84161461A76}" destId="{0F74A142-D846-43CD-B06D-75281109653A}" srcOrd="0" destOrd="0" presId="urn:microsoft.com/office/officeart/2005/8/layout/vList2"/>
    <dgm:cxn modelId="{A7616C78-20C8-4B7C-8DA0-3BFC1FE79E7E}" type="presOf" srcId="{25CE6141-A217-409C-BD89-1B41B1B76EBB}" destId="{82CF441A-64A2-4DB1-B6F2-5CBA1D622341}" srcOrd="0" destOrd="0" presId="urn:microsoft.com/office/officeart/2005/8/layout/vList2"/>
    <dgm:cxn modelId="{65856A89-82F9-4B0A-A2DD-40D37355E436}" type="presOf" srcId="{C8FC254D-A458-454A-AB57-B01592CEAAA6}" destId="{B3E0DC0F-D929-4AAC-9270-973107CFC5DC}" srcOrd="0" destOrd="0" presId="urn:microsoft.com/office/officeart/2005/8/layout/vList2"/>
    <dgm:cxn modelId="{601FF253-CE6F-4640-B237-EB01FD79E4F7}" srcId="{25CE6141-A217-409C-BD89-1B41B1B76EBB}" destId="{C8EFE7EB-E769-41D7-B121-E84161461A76}" srcOrd="0" destOrd="0" parTransId="{5EC776B9-C7CA-49E0-8667-0587A0AD90B6}" sibTransId="{9B3BAEEF-3A67-4D4E-B9D3-23C238180001}"/>
    <dgm:cxn modelId="{F4183D53-8D2B-46FD-82A7-F225ECB30392}" type="presParOf" srcId="{82CF441A-64A2-4DB1-B6F2-5CBA1D622341}" destId="{0F74A142-D846-43CD-B06D-75281109653A}" srcOrd="0" destOrd="0" presId="urn:microsoft.com/office/officeart/2005/8/layout/vList2"/>
    <dgm:cxn modelId="{E7B6BB40-610B-47AD-86CF-9C54926E1283}" type="presParOf" srcId="{82CF441A-64A2-4DB1-B6F2-5CBA1D622341}" destId="{8FBB78DC-2505-4A45-98A7-C20FBE83AB4B}" srcOrd="1" destOrd="0" presId="urn:microsoft.com/office/officeart/2005/8/layout/vList2"/>
    <dgm:cxn modelId="{790D611F-9787-4722-BBEB-8E77791D4655}" type="presParOf" srcId="{82CF441A-64A2-4DB1-B6F2-5CBA1D622341}" destId="{B3E0DC0F-D929-4AAC-9270-973107CFC5D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9C77D-DEF7-423F-9445-65DD6EECDA3A}">
      <dsp:nvSpPr>
        <dsp:cNvPr id="0" name=""/>
        <dsp:cNvSpPr/>
      </dsp:nvSpPr>
      <dsp:spPr>
        <a:xfrm rot="16200000">
          <a:off x="1658" y="1227832"/>
          <a:ext cx="4402335" cy="4402335"/>
        </a:xfrm>
        <a:prstGeom prst="downArrow">
          <a:avLst>
            <a:gd name="adj1" fmla="val 50000"/>
            <a:gd name="adj2" fmla="val 35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 smtClean="0">
              <a:latin typeface="AR Maokai Heavy Big5" pitchFamily="49" charset="-120"/>
              <a:ea typeface="AR Maokai Heavy Big5" pitchFamily="49" charset="-120"/>
            </a:rPr>
            <a:t>人的</a:t>
          </a:r>
          <a:endParaRPr lang="en-US" altLang="zh-TW" sz="4400" kern="1200" dirty="0" smtClean="0">
            <a:latin typeface="AR Maokai Heavy Big5" pitchFamily="49" charset="-120"/>
            <a:ea typeface="AR Maokai Heavy Big5" pitchFamily="49" charset="-12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 smtClean="0">
              <a:latin typeface="AR Maokai Heavy Big5" pitchFamily="49" charset="-120"/>
              <a:ea typeface="AR Maokai Heavy Big5" pitchFamily="49" charset="-120"/>
            </a:rPr>
            <a:t>「大發熱心」</a:t>
          </a:r>
          <a:endParaRPr lang="en-US" sz="44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5400000">
        <a:off x="1659" y="2328415"/>
        <a:ext cx="3631926" cy="2201167"/>
      </dsp:txXfrm>
    </dsp:sp>
    <dsp:sp modelId="{494ADC81-AE0C-4F01-B323-C7E9570607AE}">
      <dsp:nvSpPr>
        <dsp:cNvPr id="0" name=""/>
        <dsp:cNvSpPr/>
      </dsp:nvSpPr>
      <dsp:spPr>
        <a:xfrm rot="5400000">
          <a:off x="4740005" y="1227832"/>
          <a:ext cx="4402335" cy="440233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 smtClean="0">
              <a:solidFill>
                <a:srgbClr val="A50021"/>
              </a:solidFill>
              <a:latin typeface="AR Maokai Heavy Big5" pitchFamily="49" charset="-120"/>
              <a:ea typeface="AR Maokai Heavy Big5" pitchFamily="49" charset="-120"/>
            </a:rPr>
            <a:t>上帝的</a:t>
          </a:r>
          <a:endParaRPr lang="en-US" altLang="zh-TW" sz="4400" kern="1200" dirty="0" smtClean="0">
            <a:solidFill>
              <a:srgbClr val="A50021"/>
            </a:solidFill>
            <a:latin typeface="AR Maokai Heavy Big5" pitchFamily="49" charset="-120"/>
            <a:ea typeface="AR Maokai Heavy Big5" pitchFamily="49" charset="-12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 smtClean="0">
              <a:solidFill>
                <a:srgbClr val="A50021"/>
              </a:solidFill>
              <a:latin typeface="AR Maokai Heavy Big5" pitchFamily="49" charset="-120"/>
              <a:ea typeface="AR Maokai Heavy Big5" pitchFamily="49" charset="-120"/>
            </a:rPr>
            <a:t>「微小聲音」</a:t>
          </a:r>
          <a:endParaRPr lang="en-US" sz="4400" kern="1200" dirty="0">
            <a:solidFill>
              <a:srgbClr val="A5002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5510415" y="2328416"/>
        <a:ext cx="3631926" cy="2201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4A142-D846-43CD-B06D-75281109653A}">
      <dsp:nvSpPr>
        <dsp:cNvPr id="0" name=""/>
        <dsp:cNvSpPr/>
      </dsp:nvSpPr>
      <dsp:spPr>
        <a:xfrm>
          <a:off x="0" y="233126"/>
          <a:ext cx="8153400" cy="127111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900" kern="12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一、</a:t>
          </a:r>
          <a:r>
            <a:rPr lang="zh-TW" sz="4900" kern="12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轉移焦點到上帝身上</a:t>
          </a:r>
          <a:endParaRPr lang="en-US" sz="4900" kern="1200" dirty="0">
            <a:solidFill>
              <a:schemeClr val="bg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62051" y="295177"/>
        <a:ext cx="8029298" cy="1147011"/>
      </dsp:txXfrm>
    </dsp:sp>
    <dsp:sp modelId="{B3E0DC0F-D929-4AAC-9270-973107CFC5DC}">
      <dsp:nvSpPr>
        <dsp:cNvPr id="0" name=""/>
        <dsp:cNvSpPr/>
      </dsp:nvSpPr>
      <dsp:spPr>
        <a:xfrm>
          <a:off x="0" y="1645360"/>
          <a:ext cx="8153400" cy="1271113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900" kern="1200" dirty="0" smtClean="0">
              <a:latin typeface="AR Maokai Heavy Big5" pitchFamily="49" charset="-120"/>
              <a:ea typeface="AR Maokai Heavy Big5" pitchFamily="49" charset="-120"/>
            </a:rPr>
            <a:t>二、</a:t>
          </a:r>
          <a:r>
            <a:rPr lang="zh-TW" sz="4900" kern="1200" dirty="0" smtClean="0">
              <a:latin typeface="AR Maokai Heavy Big5" pitchFamily="49" charset="-120"/>
              <a:ea typeface="AR Maokai Heavy Big5" pitchFamily="49" charset="-120"/>
            </a:rPr>
            <a:t>在</a:t>
          </a:r>
          <a:r>
            <a:rPr lang="zh-TW" altLang="en-US" sz="4900" kern="1200" dirty="0" smtClean="0">
              <a:latin typeface="AR Maokai Heavy Big5" pitchFamily="49" charset="-120"/>
              <a:ea typeface="AR Maokai Heavy Big5" pitchFamily="49" charset="-120"/>
            </a:rPr>
            <a:t>失敗中經歷屬靈成長</a:t>
          </a:r>
          <a:endParaRPr lang="en-US" sz="49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62051" y="1707411"/>
        <a:ext cx="8029298" cy="1147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7E18AC-5D8C-4C8C-8D06-3F26E49462E9}" type="datetimeFigureOut">
              <a:rPr lang="en-US"/>
              <a:pPr>
                <a:defRPr/>
              </a:pPr>
              <a:t>6/23/2013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DD7AA6-8E03-4807-A2ED-0E0EF4BA9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2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00E90C-3A4B-4B7F-B6BF-9C6894BF0090}" type="datetimeFigureOut">
              <a:rPr lang="en-US"/>
              <a:pPr>
                <a:defRPr/>
              </a:pPr>
              <a:t>6/23/2013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8C7F68-644B-43B7-B89A-FCF0693B5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64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254659-3185-4B9D-8B52-6F1F44B25CFD}" type="datetimeFigureOut">
              <a:rPr lang="en-US"/>
              <a:pPr>
                <a:defRPr/>
              </a:pPr>
              <a:t>6/23/2013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C2093-469D-4699-BCE0-C17509639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9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301C-7D1C-4F23-A656-B1C1F3BA2366}" type="datetimeFigureOut">
              <a:rPr lang="en-US"/>
              <a:pPr>
                <a:defRPr/>
              </a:pPr>
              <a:t>6/23/2013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19B6-3C96-42E1-88F7-510C26A96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0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0FC3D-4D71-4D37-9A81-86BE46FBAF81}" type="datetimeFigureOut">
              <a:rPr lang="en-US"/>
              <a:pPr>
                <a:defRPr/>
              </a:pPr>
              <a:t>6/23/2013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88F90-9619-4328-B6C2-4F0F7D47C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24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2059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23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41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89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0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03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564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BB758D-75DB-40D9-B911-4D1EB5FC2C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531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E89489-51A2-4208-AA90-D067B1447A62}" type="datetimeFigureOut">
              <a:rPr lang="en-US"/>
              <a:pPr>
                <a:defRPr/>
              </a:pPr>
              <a:t>6/23/2013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18DCA4-0077-4BAA-955F-6028A4F60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8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E1CA1-D08A-418F-B5D7-0F105D8CB01A}" type="datetimeFigureOut">
              <a:rPr lang="en-US"/>
              <a:pPr>
                <a:defRPr/>
              </a:pPr>
              <a:t>6/23/2013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5F769-75EA-49D4-838B-61FB15118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326C27-883C-4680-99DF-B6AE24B3E1FB}" type="datetimeFigureOut">
              <a:rPr lang="en-US"/>
              <a:pPr>
                <a:defRPr/>
              </a:pPr>
              <a:t>6/23/2013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237B3A-6BF6-422E-A9F8-033F4961F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9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B69CC-1790-44CB-A386-C8ED106CCB72}" type="datetimeFigureOut">
              <a:rPr lang="en-US"/>
              <a:pPr>
                <a:defRPr/>
              </a:pPr>
              <a:t>6/23/2013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6AF7-8163-4840-A424-B65B22B63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0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1F7D69-56C0-42C3-9FD9-B80C59304C54}" type="datetimeFigureOut">
              <a:rPr lang="en-US"/>
              <a:pPr>
                <a:defRPr/>
              </a:pPr>
              <a:t>6/23/2013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7D66A6-2CE4-4423-99FC-E51FA5980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1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B7977-301C-4F09-99BE-B60103A16FEA}" type="datetimeFigureOut">
              <a:rPr lang="en-US"/>
              <a:pPr>
                <a:defRPr/>
              </a:pPr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1FCBB9-EE24-41BA-8495-09A78F9EF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4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318531-DE96-43F6-ACB8-8666A5BBBECA}" type="datetimeFigureOut">
              <a:rPr lang="en-US"/>
              <a:pPr>
                <a:defRPr/>
              </a:pPr>
              <a:t>6/23/2013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E106CF-82BA-414C-ABC2-2DB8B0266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1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659F2FF7-8EC7-4A3B-9B99-1D074625065A}" type="datetimeFigureOut">
              <a:rPr lang="en-US"/>
              <a:pPr>
                <a:defRPr/>
              </a:pPr>
              <a:t>6/23/2013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AA3A456D-6100-4BC9-94CB-A3031D2B7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25" r:id="rId1"/>
    <p:sldLayoutId id="2147487126" r:id="rId2"/>
    <p:sldLayoutId id="2147487127" r:id="rId3"/>
    <p:sldLayoutId id="2147487128" r:id="rId4"/>
    <p:sldLayoutId id="2147487129" r:id="rId5"/>
    <p:sldLayoutId id="2147487130" r:id="rId6"/>
    <p:sldLayoutId id="2147487131" r:id="rId7"/>
    <p:sldLayoutId id="2147487132" r:id="rId8"/>
    <p:sldLayoutId id="2147487133" r:id="rId9"/>
    <p:sldLayoutId id="2147487134" r:id="rId10"/>
    <p:sldLayoutId id="2147487135" r:id="rId11"/>
    <p:sldLayoutId id="2147487136" r:id="rId12"/>
    <p:sldLayoutId id="2147487137" r:id="rId13"/>
    <p:sldLayoutId id="2147487138" r:id="rId14"/>
    <p:sldLayoutId id="2147487139" r:id="rId15"/>
    <p:sldLayoutId id="2147487140" r:id="rId16"/>
    <p:sldLayoutId id="2147487141" r:id="rId17"/>
    <p:sldLayoutId id="2147487142" r:id="rId18"/>
    <p:sldLayoutId id="2147487143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http://farm1.staticflickr.com/213/500976943_766cb1d022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457200"/>
            <a:ext cx="5791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當走的路甚</a:t>
            </a:r>
            <a:r>
              <a:rPr lang="zh-TW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遠</a:t>
            </a:r>
            <a:endParaRPr lang="en-US" alt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1752600"/>
            <a:ext cx="3024188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/>
              <a:t>列王記上</a:t>
            </a:r>
            <a:r>
              <a:rPr lang="en-US" sz="2800" b="1" dirty="0"/>
              <a:t>19:1-15a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57200"/>
            <a:ext cx="1312863" cy="7699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</a:t>
            </a:r>
            <a:endParaRPr lang="zh-TW" altLang="en-US" sz="44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371600"/>
          <a:ext cx="81534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74A142-D846-43CD-B06D-752811096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F74A142-D846-43CD-B06D-752811096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E0DC0F-D929-4AAC-9270-973107CFC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3E0DC0F-D929-4AAC-9270-973107CFC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http://farm5.staticflickr.com/4103/5097371100_68fcf6aeb4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Content Placeholder 3"/>
          <p:cNvSpPr>
            <a:spLocks noGrp="1"/>
          </p:cNvSpPr>
          <p:nvPr>
            <p:ph idx="1"/>
          </p:nvPr>
        </p:nvSpPr>
        <p:spPr>
          <a:xfrm>
            <a:off x="838200" y="5486400"/>
            <a:ext cx="7848600" cy="708025"/>
          </a:xfrm>
        </p:spPr>
        <p:txBody>
          <a:bodyPr>
            <a:spAutoFit/>
          </a:bodyPr>
          <a:lstStyle/>
          <a:p>
            <a:r>
              <a:rPr lang="zh-TW" altLang="en-US" sz="4000" smtClean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起來喫罷、因為你當走的路甚遠！</a:t>
            </a:r>
            <a:endParaRPr lang="en-US" sz="400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http://rejoice.smugmug.com/Other/TPC-Retreat2013/i-kVBGw5H/0/L/Retreat%20%202013-11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http://rejoice.smugmug.com/Other/TPC-Retreat2013/i-jdDQQsx/0/XL/IMG_0489-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2213"/>
            <a:ext cx="38862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304800" y="381000"/>
            <a:ext cx="86106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3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1.</a:t>
            </a:r>
            <a:r>
              <a:rPr lang="zh-TW" altLang="en-US" sz="3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耶穌是誰？</a:t>
            </a:r>
            <a:r>
              <a:rPr lang="en-US" sz="3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--</a:t>
            </a:r>
            <a:r>
              <a:rPr lang="zh-TW" altLang="en-US" sz="3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路加醫生眼中的耶穌</a:t>
            </a:r>
            <a:endParaRPr lang="en-US" altLang="zh-TW" sz="34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endParaRPr lang="en-US" altLang="zh-TW" sz="34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r>
              <a:rPr lang="en-US" altLang="zh-TW" sz="3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2.</a:t>
            </a:r>
            <a:r>
              <a:rPr lang="zh-TW" altLang="en-US" sz="3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耶穌是怎樣的救主？</a:t>
            </a:r>
            <a:r>
              <a:rPr lang="en-US" sz="3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--</a:t>
            </a:r>
            <a:r>
              <a:rPr lang="zh-TW" altLang="en-US" sz="3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認識耶穌基督真貌</a:t>
            </a:r>
            <a:endParaRPr lang="en-US" altLang="zh-TW" sz="34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endParaRPr lang="en-US" altLang="zh-TW" sz="34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r>
              <a:rPr lang="en-US" altLang="zh-TW" sz="3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3.</a:t>
            </a:r>
            <a:r>
              <a:rPr lang="zh-TW" altLang="en-US" sz="3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信徒得救有何意義？</a:t>
            </a:r>
            <a:r>
              <a:rPr lang="en-US" sz="3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--</a:t>
            </a:r>
            <a:r>
              <a:rPr lang="zh-TW" altLang="en-US" sz="3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每日經歷與主同行</a:t>
            </a:r>
            <a:endParaRPr lang="en-US" sz="34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23556" name="Picture 7" descr="http://rejoice.smugmug.com/Other/TPC-Retreat2013/i-CjCVxbH/0/XL/IMG_0780-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38862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38200" y="762000"/>
            <a:ext cx="7543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000" b="1">
                <a:solidFill>
                  <a:srgbClr val="A50021"/>
                </a:solidFill>
                <a:latin typeface="AR Kaiti Medium Big5" pitchFamily="49" charset="-120"/>
                <a:ea typeface="AR Kaiti Medium Big5" pitchFamily="49" charset="-120"/>
              </a:rPr>
              <a:t>「老師，我們在這裏真好！讓我們搭三座帳棚，一座給你，一座給摩西，一座給以利亞。」</a:t>
            </a:r>
            <a:endParaRPr lang="en-US" sz="4000">
              <a:solidFill>
                <a:srgbClr val="A5002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24579" name="Picture 4" descr="http://etc.usf.edu/clipart/81000/81001/81001_threetents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69627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81000" y="457200"/>
            <a:ext cx="7519988" cy="7699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一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、以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利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亞的興起與陷入低潮</a:t>
            </a:r>
            <a:endParaRPr lang="en-US" altLang="en-US" sz="4400" dirty="0"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27653" name="Picture 5" descr="http://media.salemwebnetwork.com/worshiphousemedia/resource/images/main/s/mm/dan/mm/elij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324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s://encrypted-tbn1.gstatic.com/images?q=tbn:ANd9GcQwMFv_ZSsGnufzMol0sR0eNO3fiCAtTiK1GYOqwKH-JUqrccXL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2800350" cy="4048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96963" y="5334000"/>
            <a:ext cx="3224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3600">
                <a:latin typeface="AR Maokai Heavy Big5" pitchFamily="49" charset="-120"/>
                <a:ea typeface="AR Maokai Heavy Big5" pitchFamily="49" charset="-120"/>
              </a:rPr>
              <a:t>洛克斐勒</a:t>
            </a:r>
            <a:endParaRPr lang="en-US" altLang="zh-TW" sz="3600">
              <a:latin typeface="AR Maokai Heavy Big5" pitchFamily="49" charset="-120"/>
              <a:ea typeface="AR Maokai Heavy Big5" pitchFamily="49" charset="-120"/>
            </a:endParaRPr>
          </a:p>
          <a:p>
            <a:pPr algn="ctr"/>
            <a:r>
              <a:rPr lang="en-US" sz="3600">
                <a:latin typeface="Calibri" pitchFamily="34" charset="0"/>
                <a:ea typeface="AR Maokai Heavy Big5" pitchFamily="49" charset="-120"/>
              </a:rPr>
              <a:t>John Rockefeller</a:t>
            </a:r>
          </a:p>
        </p:txBody>
      </p:sp>
      <p:pic>
        <p:nvPicPr>
          <p:cNvPr id="31752" name="Picture 8" descr="http://3.bp.blogspot.com/-9-KYNoOagZU/Ub-LmEubBlI/AAAAAAAAjeU/dJv0eHYt754/s1600/nouwen+%281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0"/>
            <a:ext cx="3571875" cy="4048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76800" y="5276850"/>
            <a:ext cx="2894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3600">
                <a:latin typeface="AR Maokai Heavy Big5" pitchFamily="49" charset="-120"/>
                <a:ea typeface="AR Maokai Heavy Big5" pitchFamily="49" charset="-120"/>
              </a:rPr>
              <a:t>盧雲</a:t>
            </a:r>
            <a:endParaRPr lang="en-US" altLang="zh-TW" sz="3600">
              <a:latin typeface="AR Maokai Heavy Big5" pitchFamily="49" charset="-120"/>
              <a:ea typeface="AR Maokai Heavy Big5" pitchFamily="49" charset="-120"/>
            </a:endParaRPr>
          </a:p>
          <a:p>
            <a:pPr algn="ctr"/>
            <a:r>
              <a:rPr lang="en-US" sz="3600">
                <a:latin typeface="Calibri" pitchFamily="34" charset="0"/>
                <a:ea typeface="AR Maokai Heavy Big5" pitchFamily="49" charset="-120"/>
              </a:rPr>
              <a:t>Henri Nouwen</a:t>
            </a:r>
            <a:endParaRPr lang="en-US" sz="40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457200" y="381000"/>
            <a:ext cx="6019800" cy="7699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</a:t>
            </a: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、從</a:t>
            </a: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迦密山到何烈山</a:t>
            </a:r>
            <a:endParaRPr lang="en-US" altLang="en-US" sz="44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pic>
        <p:nvPicPr>
          <p:cNvPr id="29701" name="Picture 5" descr="http://pastorapbell.files.wordpress.com/2011/04/elijah-and-the-ang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524000"/>
            <a:ext cx="3505200" cy="506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pcchong.net/1Kings2/Mt_Carm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31938" y="4876800"/>
            <a:ext cx="172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000">
                <a:latin typeface="AR Maokai Heavy Big5" pitchFamily="49" charset="-120"/>
                <a:ea typeface="AR Maokai Heavy Big5" pitchFamily="49" charset="-120"/>
              </a:rPr>
              <a:t>迦密山</a:t>
            </a:r>
            <a:endParaRPr lang="en-US" altLang="zh-TW" sz="4000"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78852" name="Picture 4" descr="http://www.mingdaopress.org/images/ks_photos/big/01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3868943" cy="2905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03763" y="4953000"/>
            <a:ext cx="4287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000">
                <a:latin typeface="AR Maokai Heavy Big5" pitchFamily="49" charset="-120"/>
                <a:ea typeface="AR Maokai Heavy Big5" pitchFamily="49" charset="-120"/>
              </a:rPr>
              <a:t>何烈山（西乃山）</a:t>
            </a:r>
            <a:endParaRPr lang="en-US" altLang="zh-TW" sz="40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18031</TotalTime>
  <Words>208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微軟正黑體</vt:lpstr>
      <vt:lpstr>AR Kaiti Medium Big5</vt:lpstr>
      <vt:lpstr>Times New Roman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1198</cp:revision>
  <dcterms:created xsi:type="dcterms:W3CDTF">2010-02-20T00:55:59Z</dcterms:created>
  <dcterms:modified xsi:type="dcterms:W3CDTF">2013-06-23T13:49:51Z</dcterms:modified>
</cp:coreProperties>
</file>