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1"/>
  </p:notesMasterIdLst>
  <p:handoutMasterIdLst>
    <p:handoutMasterId r:id="rId12"/>
  </p:handoutMasterIdLst>
  <p:sldIdLst>
    <p:sldId id="479" r:id="rId2"/>
    <p:sldId id="515" r:id="rId3"/>
    <p:sldId id="514" r:id="rId4"/>
    <p:sldId id="494" r:id="rId5"/>
    <p:sldId id="520" r:id="rId6"/>
    <p:sldId id="521" r:id="rId7"/>
    <p:sldId id="495" r:id="rId8"/>
    <p:sldId id="496" r:id="rId9"/>
    <p:sldId id="497" r:id="rId10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DFPBiaoKaiShu-B5" pitchFamily="6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FF99"/>
    <a:srgbClr val="1F196D"/>
    <a:srgbClr val="692F03"/>
    <a:srgbClr val="669900"/>
    <a:srgbClr val="F4E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4" autoAdjust="0"/>
    <p:restoredTop sz="94532" autoAdjust="0"/>
  </p:normalViewPr>
  <p:slideViewPr>
    <p:cSldViewPr>
      <p:cViewPr>
        <p:scale>
          <a:sx n="66" d="100"/>
          <a:sy n="66" d="100"/>
        </p:scale>
        <p:origin x="-155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15EB41-C37F-4F05-940A-93E644B0F98A}" type="doc">
      <dgm:prSet loTypeId="urn:microsoft.com/office/officeart/2005/8/layout/chevron2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B864A7D2-4AC3-420C-A467-1C2A4B79122C}">
      <dgm:prSet phldrT="[Text]" phldr="1"/>
      <dgm:spPr/>
      <dgm:t>
        <a:bodyPr/>
        <a:lstStyle/>
        <a:p>
          <a:endParaRPr lang="en-US" dirty="0"/>
        </a:p>
      </dgm:t>
    </dgm:pt>
    <dgm:pt modelId="{E73E72EA-23CD-4BF9-8BA7-EC436E3FB395}" type="parTrans" cxnId="{648F85EB-A559-4D73-9C72-1656C159453B}">
      <dgm:prSet/>
      <dgm:spPr/>
      <dgm:t>
        <a:bodyPr/>
        <a:lstStyle/>
        <a:p>
          <a:endParaRPr lang="en-US"/>
        </a:p>
      </dgm:t>
    </dgm:pt>
    <dgm:pt modelId="{988E9129-6773-4E3E-A45B-97106DBFEFFB}" type="sibTrans" cxnId="{648F85EB-A559-4D73-9C72-1656C159453B}">
      <dgm:prSet/>
      <dgm:spPr/>
      <dgm:t>
        <a:bodyPr/>
        <a:lstStyle/>
        <a:p>
          <a:endParaRPr lang="en-US"/>
        </a:p>
      </dgm:t>
    </dgm:pt>
    <dgm:pt modelId="{37A7CF1C-8BC5-4523-91DE-5EFF45970BCA}">
      <dgm:prSet phldrT="[Text]" phldr="1"/>
      <dgm:spPr/>
      <dgm:t>
        <a:bodyPr/>
        <a:lstStyle/>
        <a:p>
          <a:endParaRPr lang="en-US" dirty="0"/>
        </a:p>
      </dgm:t>
    </dgm:pt>
    <dgm:pt modelId="{57308BCB-AE86-4942-8B79-4452C8E66FA1}" type="parTrans" cxnId="{4A8B8206-DDC8-469E-B39F-79B8BE809391}">
      <dgm:prSet/>
      <dgm:spPr/>
      <dgm:t>
        <a:bodyPr/>
        <a:lstStyle/>
        <a:p>
          <a:endParaRPr lang="en-US"/>
        </a:p>
      </dgm:t>
    </dgm:pt>
    <dgm:pt modelId="{FF8B0F83-B778-410B-88F4-EF7FDCE7C138}" type="sibTrans" cxnId="{4A8B8206-DDC8-469E-B39F-79B8BE809391}">
      <dgm:prSet/>
      <dgm:spPr/>
      <dgm:t>
        <a:bodyPr/>
        <a:lstStyle/>
        <a:p>
          <a:endParaRPr lang="en-US"/>
        </a:p>
      </dgm:t>
    </dgm:pt>
    <dgm:pt modelId="{06980A27-09D0-40FA-8018-87FF7C83AF85}">
      <dgm:prSet phldrT="[Text]"/>
      <dgm:spPr/>
      <dgm:t>
        <a:bodyPr/>
        <a:lstStyle/>
        <a:p>
          <a:r>
            <a:rPr lang="zh-TW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第二個例子「有人想要告你、要拿你的裡衣、連外衣也由他拿去」</a:t>
          </a:r>
          <a:endParaRPr lang="en-US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85F157C4-6191-4946-BFD8-EE9C0D4E7D9E}" type="parTrans" cxnId="{22221D2F-87F3-477F-8A7B-655F7B0D746C}">
      <dgm:prSet/>
      <dgm:spPr/>
      <dgm:t>
        <a:bodyPr/>
        <a:lstStyle/>
        <a:p>
          <a:endParaRPr lang="en-US"/>
        </a:p>
      </dgm:t>
    </dgm:pt>
    <dgm:pt modelId="{F1DCCF57-6EC1-48F3-BC0D-BAED43A5DE36}" type="sibTrans" cxnId="{22221D2F-87F3-477F-8A7B-655F7B0D746C}">
      <dgm:prSet/>
      <dgm:spPr/>
      <dgm:t>
        <a:bodyPr/>
        <a:lstStyle/>
        <a:p>
          <a:endParaRPr lang="en-US"/>
        </a:p>
      </dgm:t>
    </dgm:pt>
    <dgm:pt modelId="{EE718CC5-2B52-4E68-8E48-CFCDCFA8653B}">
      <dgm:prSet phldrT="[Text]" phldr="1"/>
      <dgm:spPr/>
      <dgm:t>
        <a:bodyPr/>
        <a:lstStyle/>
        <a:p>
          <a:endParaRPr lang="en-US"/>
        </a:p>
      </dgm:t>
    </dgm:pt>
    <dgm:pt modelId="{98251638-632C-47C9-90F9-7A6E01403851}" type="parTrans" cxnId="{C2079B81-72DE-472F-A4D1-4D12B7F02174}">
      <dgm:prSet/>
      <dgm:spPr/>
      <dgm:t>
        <a:bodyPr/>
        <a:lstStyle/>
        <a:p>
          <a:endParaRPr lang="en-US"/>
        </a:p>
      </dgm:t>
    </dgm:pt>
    <dgm:pt modelId="{BADAA8BF-48BC-4D7D-A77D-9EDECAB0F542}" type="sibTrans" cxnId="{C2079B81-72DE-472F-A4D1-4D12B7F02174}">
      <dgm:prSet/>
      <dgm:spPr/>
      <dgm:t>
        <a:bodyPr/>
        <a:lstStyle/>
        <a:p>
          <a:endParaRPr lang="en-US"/>
        </a:p>
      </dgm:t>
    </dgm:pt>
    <dgm:pt modelId="{DFEFA408-5045-4085-A769-AE35645E3F5A}">
      <dgm:prSet phldrT="[Text]"/>
      <dgm:spPr/>
      <dgm:t>
        <a:bodyPr/>
        <a:lstStyle/>
        <a:p>
          <a:r>
            <a:rPr lang="zh-TW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第三個例子「有人強逼你走一里路、你就同他走二里」</a:t>
          </a:r>
          <a:endParaRPr lang="en-US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58B8472A-1D0E-44E7-BB1F-19C092A07672}" type="parTrans" cxnId="{5528944B-0A6D-40F2-AB03-DBA41BFDF50F}">
      <dgm:prSet/>
      <dgm:spPr/>
      <dgm:t>
        <a:bodyPr/>
        <a:lstStyle/>
        <a:p>
          <a:endParaRPr lang="en-US"/>
        </a:p>
      </dgm:t>
    </dgm:pt>
    <dgm:pt modelId="{9B7F19BF-1C25-4EF4-B20E-AC4A35675EFE}" type="sibTrans" cxnId="{5528944B-0A6D-40F2-AB03-DBA41BFDF50F}">
      <dgm:prSet/>
      <dgm:spPr/>
      <dgm:t>
        <a:bodyPr/>
        <a:lstStyle/>
        <a:p>
          <a:endParaRPr lang="en-US"/>
        </a:p>
      </dgm:t>
    </dgm:pt>
    <dgm:pt modelId="{EA9FE807-2616-4C8E-8AAB-C58427E2A84B}" type="pres">
      <dgm:prSet presAssocID="{E815EB41-C37F-4F05-940A-93E644B0F9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558B59-27AE-4BCC-9639-98734F7744D2}" type="pres">
      <dgm:prSet presAssocID="{B864A7D2-4AC3-420C-A467-1C2A4B79122C}" presName="composite" presStyleCnt="0"/>
      <dgm:spPr/>
    </dgm:pt>
    <dgm:pt modelId="{F53D47AF-BD8E-41CC-8F65-A4C6EE5DAD34}" type="pres">
      <dgm:prSet presAssocID="{B864A7D2-4AC3-420C-A467-1C2A4B79122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5180E-C975-4E7C-9767-83390B0F3D6A}" type="pres">
      <dgm:prSet presAssocID="{B864A7D2-4AC3-420C-A467-1C2A4B79122C}" presName="descendantText" presStyleLbl="alignAcc1" presStyleIdx="0" presStyleCnt="3" custLinFactNeighborX="61166" custLinFactNeighborY="-51">
        <dgm:presLayoutVars>
          <dgm:bulletEnabled val="1"/>
        </dgm:presLayoutVars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AB5A4EEF-F8CD-42A4-8E05-2AA05B3B5852}" type="pres">
      <dgm:prSet presAssocID="{988E9129-6773-4E3E-A45B-97106DBFEFFB}" presName="sp" presStyleCnt="0"/>
      <dgm:spPr/>
    </dgm:pt>
    <dgm:pt modelId="{98430F66-5BCD-4C01-BC22-2A5F8A6C9B79}" type="pres">
      <dgm:prSet presAssocID="{37A7CF1C-8BC5-4523-91DE-5EFF45970BCA}" presName="composite" presStyleCnt="0"/>
      <dgm:spPr/>
    </dgm:pt>
    <dgm:pt modelId="{615BB4DC-0980-49A3-A2BF-5741D6085DB7}" type="pres">
      <dgm:prSet presAssocID="{37A7CF1C-8BC5-4523-91DE-5EFF45970BC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4B2FBB-28A4-45A7-9B46-E6706DD281F9}" type="pres">
      <dgm:prSet presAssocID="{37A7CF1C-8BC5-4523-91DE-5EFF45970BC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6CCB5-51C8-4907-9BE8-CD7231943A65}" type="pres">
      <dgm:prSet presAssocID="{FF8B0F83-B778-410B-88F4-EF7FDCE7C138}" presName="sp" presStyleCnt="0"/>
      <dgm:spPr/>
    </dgm:pt>
    <dgm:pt modelId="{50037E48-54E0-4AC7-93AC-687260449BBA}" type="pres">
      <dgm:prSet presAssocID="{EE718CC5-2B52-4E68-8E48-CFCDCFA8653B}" presName="composite" presStyleCnt="0"/>
      <dgm:spPr/>
    </dgm:pt>
    <dgm:pt modelId="{DC38C59C-608D-4FC3-B69E-CE7B1B3A42A4}" type="pres">
      <dgm:prSet presAssocID="{EE718CC5-2B52-4E68-8E48-CFCDCFA8653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D16995-6F9A-41C7-B4F5-78FBEC1E91B8}" type="pres">
      <dgm:prSet presAssocID="{EE718CC5-2B52-4E68-8E48-CFCDCFA8653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9F5112-55C5-459B-9332-88970E09D24B}" type="presOf" srcId="{DFEFA408-5045-4085-A769-AE35645E3F5A}" destId="{83D16995-6F9A-41C7-B4F5-78FBEC1E91B8}" srcOrd="0" destOrd="0" presId="urn:microsoft.com/office/officeart/2005/8/layout/chevron2"/>
    <dgm:cxn modelId="{6FFE606A-5421-4F3B-93BC-B58E3203F687}" type="presOf" srcId="{B864A7D2-4AC3-420C-A467-1C2A4B79122C}" destId="{F53D47AF-BD8E-41CC-8F65-A4C6EE5DAD34}" srcOrd="0" destOrd="0" presId="urn:microsoft.com/office/officeart/2005/8/layout/chevron2"/>
    <dgm:cxn modelId="{5528944B-0A6D-40F2-AB03-DBA41BFDF50F}" srcId="{EE718CC5-2B52-4E68-8E48-CFCDCFA8653B}" destId="{DFEFA408-5045-4085-A769-AE35645E3F5A}" srcOrd="0" destOrd="0" parTransId="{58B8472A-1D0E-44E7-BB1F-19C092A07672}" sibTransId="{9B7F19BF-1C25-4EF4-B20E-AC4A35675EFE}"/>
    <dgm:cxn modelId="{22221D2F-87F3-477F-8A7B-655F7B0D746C}" srcId="{37A7CF1C-8BC5-4523-91DE-5EFF45970BCA}" destId="{06980A27-09D0-40FA-8018-87FF7C83AF85}" srcOrd="0" destOrd="0" parTransId="{85F157C4-6191-4946-BFD8-EE9C0D4E7D9E}" sibTransId="{F1DCCF57-6EC1-48F3-BC0D-BAED43A5DE36}"/>
    <dgm:cxn modelId="{C2079B81-72DE-472F-A4D1-4D12B7F02174}" srcId="{E815EB41-C37F-4F05-940A-93E644B0F98A}" destId="{EE718CC5-2B52-4E68-8E48-CFCDCFA8653B}" srcOrd="2" destOrd="0" parTransId="{98251638-632C-47C9-90F9-7A6E01403851}" sibTransId="{BADAA8BF-48BC-4D7D-A77D-9EDECAB0F542}"/>
    <dgm:cxn modelId="{0ACD6003-2B2D-462F-ACCC-57AB0504B126}" type="presOf" srcId="{E815EB41-C37F-4F05-940A-93E644B0F98A}" destId="{EA9FE807-2616-4C8E-8AAB-C58427E2A84B}" srcOrd="0" destOrd="0" presId="urn:microsoft.com/office/officeart/2005/8/layout/chevron2"/>
    <dgm:cxn modelId="{4A8B8206-DDC8-469E-B39F-79B8BE809391}" srcId="{E815EB41-C37F-4F05-940A-93E644B0F98A}" destId="{37A7CF1C-8BC5-4523-91DE-5EFF45970BCA}" srcOrd="1" destOrd="0" parTransId="{57308BCB-AE86-4942-8B79-4452C8E66FA1}" sibTransId="{FF8B0F83-B778-410B-88F4-EF7FDCE7C138}"/>
    <dgm:cxn modelId="{5C41F8A2-8399-4A0E-86F7-40447973354B}" type="presOf" srcId="{EE718CC5-2B52-4E68-8E48-CFCDCFA8653B}" destId="{DC38C59C-608D-4FC3-B69E-CE7B1B3A42A4}" srcOrd="0" destOrd="0" presId="urn:microsoft.com/office/officeart/2005/8/layout/chevron2"/>
    <dgm:cxn modelId="{40822918-3AF6-4FBB-B912-603AB76D2917}" type="presOf" srcId="{37A7CF1C-8BC5-4523-91DE-5EFF45970BCA}" destId="{615BB4DC-0980-49A3-A2BF-5741D6085DB7}" srcOrd="0" destOrd="0" presId="urn:microsoft.com/office/officeart/2005/8/layout/chevron2"/>
    <dgm:cxn modelId="{7F49484A-C007-4AF4-9F0A-688CDC1D200A}" type="presOf" srcId="{06980A27-09D0-40FA-8018-87FF7C83AF85}" destId="{684B2FBB-28A4-45A7-9B46-E6706DD281F9}" srcOrd="0" destOrd="0" presId="urn:microsoft.com/office/officeart/2005/8/layout/chevron2"/>
    <dgm:cxn modelId="{648F85EB-A559-4D73-9C72-1656C159453B}" srcId="{E815EB41-C37F-4F05-940A-93E644B0F98A}" destId="{B864A7D2-4AC3-420C-A467-1C2A4B79122C}" srcOrd="0" destOrd="0" parTransId="{E73E72EA-23CD-4BF9-8BA7-EC436E3FB395}" sibTransId="{988E9129-6773-4E3E-A45B-97106DBFEFFB}"/>
    <dgm:cxn modelId="{D3221B81-62FE-4287-A83E-1657966AF7BA}" type="presParOf" srcId="{EA9FE807-2616-4C8E-8AAB-C58427E2A84B}" destId="{BE558B59-27AE-4BCC-9639-98734F7744D2}" srcOrd="0" destOrd="0" presId="urn:microsoft.com/office/officeart/2005/8/layout/chevron2"/>
    <dgm:cxn modelId="{DB17E5CC-1046-4003-B487-EF59CE4F9D61}" type="presParOf" srcId="{BE558B59-27AE-4BCC-9639-98734F7744D2}" destId="{F53D47AF-BD8E-41CC-8F65-A4C6EE5DAD34}" srcOrd="0" destOrd="0" presId="urn:microsoft.com/office/officeart/2005/8/layout/chevron2"/>
    <dgm:cxn modelId="{7B0E132E-1BC7-4748-826E-2E462B539D2B}" type="presParOf" srcId="{BE558B59-27AE-4BCC-9639-98734F7744D2}" destId="{6C35180E-C975-4E7C-9767-83390B0F3D6A}" srcOrd="1" destOrd="0" presId="urn:microsoft.com/office/officeart/2005/8/layout/chevron2"/>
    <dgm:cxn modelId="{2DA26340-13AF-4005-8218-53FEBFAA6C9F}" type="presParOf" srcId="{EA9FE807-2616-4C8E-8AAB-C58427E2A84B}" destId="{AB5A4EEF-F8CD-42A4-8E05-2AA05B3B5852}" srcOrd="1" destOrd="0" presId="urn:microsoft.com/office/officeart/2005/8/layout/chevron2"/>
    <dgm:cxn modelId="{3E3354BA-C74C-4F60-B2D4-CA551C6D0BB0}" type="presParOf" srcId="{EA9FE807-2616-4C8E-8AAB-C58427E2A84B}" destId="{98430F66-5BCD-4C01-BC22-2A5F8A6C9B79}" srcOrd="2" destOrd="0" presId="urn:microsoft.com/office/officeart/2005/8/layout/chevron2"/>
    <dgm:cxn modelId="{80287645-B102-46AB-9843-7629BD038A5E}" type="presParOf" srcId="{98430F66-5BCD-4C01-BC22-2A5F8A6C9B79}" destId="{615BB4DC-0980-49A3-A2BF-5741D6085DB7}" srcOrd="0" destOrd="0" presId="urn:microsoft.com/office/officeart/2005/8/layout/chevron2"/>
    <dgm:cxn modelId="{E3AC8FFD-909E-48AC-9B72-B0A33E02D1C6}" type="presParOf" srcId="{98430F66-5BCD-4C01-BC22-2A5F8A6C9B79}" destId="{684B2FBB-28A4-45A7-9B46-E6706DD281F9}" srcOrd="1" destOrd="0" presId="urn:microsoft.com/office/officeart/2005/8/layout/chevron2"/>
    <dgm:cxn modelId="{044198B8-D431-4E58-8CA4-2796F4A22452}" type="presParOf" srcId="{EA9FE807-2616-4C8E-8AAB-C58427E2A84B}" destId="{0726CCB5-51C8-4907-9BE8-CD7231943A65}" srcOrd="3" destOrd="0" presId="urn:microsoft.com/office/officeart/2005/8/layout/chevron2"/>
    <dgm:cxn modelId="{3BE119F8-0BBE-43A3-91C0-0A3BCCC07578}" type="presParOf" srcId="{EA9FE807-2616-4C8E-8AAB-C58427E2A84B}" destId="{50037E48-54E0-4AC7-93AC-687260449BBA}" srcOrd="4" destOrd="0" presId="urn:microsoft.com/office/officeart/2005/8/layout/chevron2"/>
    <dgm:cxn modelId="{9AD4A5EB-FAEE-409D-BC72-31E299738AE3}" type="presParOf" srcId="{50037E48-54E0-4AC7-93AC-687260449BBA}" destId="{DC38C59C-608D-4FC3-B69E-CE7B1B3A42A4}" srcOrd="0" destOrd="0" presId="urn:microsoft.com/office/officeart/2005/8/layout/chevron2"/>
    <dgm:cxn modelId="{F6B5F4E5-76F0-4D91-8B94-41F1418AE3E2}" type="presParOf" srcId="{50037E48-54E0-4AC7-93AC-687260449BBA}" destId="{83D16995-6F9A-41C7-B4F5-78FBEC1E91B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3D47AF-BD8E-41CC-8F65-A4C6EE5DAD34}">
      <dsp:nvSpPr>
        <dsp:cNvPr id="0" name=""/>
        <dsp:cNvSpPr/>
      </dsp:nvSpPr>
      <dsp:spPr>
        <a:xfrm rot="5400000">
          <a:off x="-361652" y="362453"/>
          <a:ext cx="2411015" cy="168771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900" kern="1200" dirty="0"/>
        </a:p>
      </dsp:txBody>
      <dsp:txXfrm rot="-5400000">
        <a:off x="1" y="844655"/>
        <a:ext cx="1687710" cy="723305"/>
      </dsp:txXfrm>
    </dsp:sp>
    <dsp:sp modelId="{6C35180E-C975-4E7C-9767-83390B0F3D6A}">
      <dsp:nvSpPr>
        <dsp:cNvPr id="0" name=""/>
        <dsp:cNvSpPr/>
      </dsp:nvSpPr>
      <dsp:spPr>
        <a:xfrm rot="5400000">
          <a:off x="4632275" y="-2944562"/>
          <a:ext cx="1567160" cy="7456289"/>
        </a:xfrm>
        <a:prstGeom prst="round2Same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5BB4DC-0980-49A3-A2BF-5741D6085DB7}">
      <dsp:nvSpPr>
        <dsp:cNvPr id="0" name=""/>
        <dsp:cNvSpPr/>
      </dsp:nvSpPr>
      <dsp:spPr>
        <a:xfrm rot="5400000">
          <a:off x="-361652" y="2585144"/>
          <a:ext cx="2411015" cy="168771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900" kern="1200" dirty="0"/>
        </a:p>
      </dsp:txBody>
      <dsp:txXfrm rot="-5400000">
        <a:off x="1" y="3067346"/>
        <a:ext cx="1687710" cy="723305"/>
      </dsp:txXfrm>
    </dsp:sp>
    <dsp:sp modelId="{684B2FBB-28A4-45A7-9B46-E6706DD281F9}">
      <dsp:nvSpPr>
        <dsp:cNvPr id="0" name=""/>
        <dsp:cNvSpPr/>
      </dsp:nvSpPr>
      <dsp:spPr>
        <a:xfrm rot="5400000">
          <a:off x="4632275" y="-721072"/>
          <a:ext cx="1567160" cy="74562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第二個例子「有人想要告你、要拿你的裡衣、連外衣也由他拿去」</a:t>
          </a:r>
          <a:endParaRPr lang="en-US" sz="3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 rot="-5400000">
        <a:off x="1687711" y="2299994"/>
        <a:ext cx="7379787" cy="1414156"/>
      </dsp:txXfrm>
    </dsp:sp>
    <dsp:sp modelId="{DC38C59C-608D-4FC3-B69E-CE7B1B3A42A4}">
      <dsp:nvSpPr>
        <dsp:cNvPr id="0" name=""/>
        <dsp:cNvSpPr/>
      </dsp:nvSpPr>
      <dsp:spPr>
        <a:xfrm rot="5400000">
          <a:off x="-361652" y="4807835"/>
          <a:ext cx="2411015" cy="168771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115" tIns="31115" rIns="31115" bIns="31115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900" kern="1200"/>
        </a:p>
      </dsp:txBody>
      <dsp:txXfrm rot="-5400000">
        <a:off x="1" y="5290037"/>
        <a:ext cx="1687710" cy="723305"/>
      </dsp:txXfrm>
    </dsp:sp>
    <dsp:sp modelId="{83D16995-6F9A-41C7-B4F5-78FBEC1E91B8}">
      <dsp:nvSpPr>
        <dsp:cNvPr id="0" name=""/>
        <dsp:cNvSpPr/>
      </dsp:nvSpPr>
      <dsp:spPr>
        <a:xfrm rot="5400000">
          <a:off x="4632275" y="1501618"/>
          <a:ext cx="1567160" cy="745628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08" tIns="21590" rIns="21590" bIns="2159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第三個例子「有人強逼你走一里路、你就同他走二里」</a:t>
          </a:r>
          <a:endParaRPr lang="en-US" sz="3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 rot="-5400000">
        <a:off x="1687711" y="4522684"/>
        <a:ext cx="7379787" cy="1414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441D47F4-5E34-4619-8B69-C9F00A607426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6E21FFE-E716-4D2D-AF64-EC6ECD5B17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76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E095CD9-1F3D-46D1-8233-9F26E4BFD615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16126D8-2FB1-45DB-B393-17BA6B62F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2296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2CFB97-041A-4E84-BFEE-DE1B9ED4B064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5946CA-CE24-4313-8FFC-A7B62A737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B4634-D240-4F84-ABAB-712E896F5E3C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076C-EDE3-4FB0-A21B-D03AD3D80D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3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CD7FE-02E4-466E-8C8D-E9E486638409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BC385-D33C-49EA-8605-BEF93C1FF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61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986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668432" y="5257800"/>
            <a:ext cx="5733941" cy="14927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請將手機轉成靜音或關機</a:t>
            </a:r>
            <a:endParaRPr lang="en-US" altLang="zh-TW" sz="3000" b="1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zh-TW" alt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奧斯汀台灣基督長老教會</a:t>
            </a:r>
            <a:endParaRPr lang="en-US" altLang="zh-TW" sz="2800" dirty="0">
              <a:effectLst>
                <a:glow rad="139700">
                  <a:schemeClr val="bg1">
                    <a:alpha val="40000"/>
                  </a:schemeClr>
                </a:glow>
              </a:effectLst>
              <a:latin typeface="+mn-lt"/>
              <a:ea typeface="+mn-ea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+mn-lt"/>
                <a:ea typeface="+mn-ea"/>
              </a:rPr>
              <a:t>Austin Taiwanese Presbyterian Church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74320"/>
            <a:ext cx="7772400" cy="1325880"/>
          </a:xfrm>
        </p:spPr>
        <p:txBody>
          <a:bodyPr/>
          <a:lstStyle>
            <a:lvl1pPr>
              <a:defRPr sz="4600" baseline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752600"/>
            <a:ext cx="7391400" cy="3505200"/>
          </a:xfrm>
        </p:spPr>
        <p:txBody>
          <a:bodyPr/>
          <a:lstStyle>
            <a:lvl1pPr marL="0" indent="0" algn="ctr">
              <a:buNone/>
              <a:defRPr sz="3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09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s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1298448"/>
            <a:ext cx="7772400" cy="4873752"/>
          </a:xfrm>
        </p:spPr>
        <p:txBody>
          <a:bodyPr/>
          <a:lstStyle>
            <a:lvl1pPr>
              <a:buFontTx/>
              <a:buNone/>
              <a:defRPr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459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sponsiv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4800"/>
            <a:ext cx="7772400" cy="5867400"/>
          </a:xfrm>
        </p:spPr>
        <p:txBody>
          <a:bodyPr/>
          <a:lstStyle>
            <a:lvl1pPr marL="0" indent="0" algn="l">
              <a:buFontTx/>
              <a:buNone/>
              <a:defRPr sz="4200" baseline="0"/>
            </a:lvl1pPr>
            <a:lvl2pPr marL="0">
              <a:buFont typeface="Wingdings" pitchFamily="2" charset="2"/>
              <a:buChar char="Ø"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997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887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Slide_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"/>
            <a:ext cx="7772400" cy="632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180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33400" y="228600"/>
            <a:ext cx="4953000" cy="5257800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28600"/>
            <a:ext cx="4953000" cy="6324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3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53000"/>
            <a:ext cx="5486400" cy="1676400"/>
          </a:xfrm>
        </p:spPr>
        <p:txBody>
          <a:bodyPr/>
          <a:lstStyle>
            <a:lvl1pPr algn="ctr">
              <a:defRPr sz="32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81000"/>
            <a:ext cx="7315200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77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D0A4E3-0673-474C-B498-9BA0FF6086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76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45FAAD4-DB17-495B-8AD9-D7E20C8F474A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297836-DD4F-4BB4-BACB-09E723179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7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729CE-AD38-42C7-B461-69A2262176AC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8FBB5-CF01-4714-8B1B-1DA1A2D16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8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3DEB94-BFFB-4956-BE21-E6B38B3BBFAC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11C19E-98B7-4EFF-A104-E1B5956E0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1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76608-4CDA-44A6-915B-09C8B485B774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0EAD-A66C-4451-90D4-CF14774C2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7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34FE32-643D-44E0-B1FD-C6FF68620A52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9A3887-6ECC-4E20-89DC-50E9CE4C3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AD6166-EFEE-4A90-BF51-EF61ECF16627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9C484A-DBCD-4E9C-AE3C-3119A8805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1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C8F2D3-B29D-4277-8E60-79B2EDE740BD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401F0A-94DC-4B6B-8ABF-153095958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6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6603C6BB-A5FE-4036-8DC9-CCD1F06BD544}" type="datetimeFigureOut">
              <a:rPr lang="en-US"/>
              <a:pPr>
                <a:defRPr/>
              </a:pPr>
              <a:t>6/30/2013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4D02F68-3942-46A0-92B5-74D72876B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201" r:id="rId1"/>
    <p:sldLayoutId id="2147487202" r:id="rId2"/>
    <p:sldLayoutId id="2147487203" r:id="rId3"/>
    <p:sldLayoutId id="2147487204" r:id="rId4"/>
    <p:sldLayoutId id="2147487205" r:id="rId5"/>
    <p:sldLayoutId id="2147487206" r:id="rId6"/>
    <p:sldLayoutId id="2147487207" r:id="rId7"/>
    <p:sldLayoutId id="2147487208" r:id="rId8"/>
    <p:sldLayoutId id="2147487209" r:id="rId9"/>
    <p:sldLayoutId id="2147487210" r:id="rId10"/>
    <p:sldLayoutId id="2147487211" r:id="rId11"/>
    <p:sldLayoutId id="2147487212" r:id="rId12"/>
    <p:sldLayoutId id="2147487213" r:id="rId13"/>
    <p:sldLayoutId id="2147487214" r:id="rId14"/>
    <p:sldLayoutId id="2147487215" r:id="rId15"/>
    <p:sldLayoutId id="2147487216" r:id="rId16"/>
    <p:sldLayoutId id="2147487217" r:id="rId17"/>
    <p:sldLayoutId id="2147487218" r:id="rId18"/>
    <p:sldLayoutId id="2147487219" r:id="rId1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http://b.vimeocdn.com/ts/322/362/322362116_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838200" y="5334000"/>
            <a:ext cx="76962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歡</a:t>
            </a: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喜邁入第二里</a:t>
            </a:r>
            <a:r>
              <a:rPr lang="zh-TW" altLang="en-US" sz="7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路</a:t>
            </a:r>
            <a:endParaRPr lang="en-US" alt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4495800"/>
            <a:ext cx="2832100" cy="5238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TW" altLang="en-US" sz="2800" b="1" dirty="0"/>
              <a:t>馬太福音</a:t>
            </a:r>
            <a:r>
              <a:rPr lang="en-US" sz="2800" b="1" dirty="0"/>
              <a:t>5:38-41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mamanieuws.be/wp-content/uploads/2013/04/PHOTONEWS_878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57356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381000" y="1219200"/>
            <a:ext cx="84582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4800" b="1">
                <a:solidFill>
                  <a:srgbClr val="002060"/>
                </a:solidFill>
                <a:latin typeface="AR Kaiti Medium Big5" pitchFamily="49" charset="-120"/>
                <a:ea typeface="AR Kaiti Medium Big5" pitchFamily="49" charset="-120"/>
              </a:rPr>
              <a:t>小人報冤三日，君子報冤三年</a:t>
            </a:r>
            <a:endParaRPr lang="en-US" altLang="zh-TW" sz="4800" b="1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endParaRPr lang="en-US" altLang="zh-TW" sz="4800" b="1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4800" b="1">
                <a:solidFill>
                  <a:srgbClr val="002060"/>
                </a:solidFill>
                <a:latin typeface="AR Kaiti Medium Big5" pitchFamily="49" charset="-120"/>
                <a:ea typeface="AR Kaiti Medium Big5" pitchFamily="49" charset="-120"/>
              </a:rPr>
              <a:t>有冤報冤、有仇報仇</a:t>
            </a:r>
            <a:endParaRPr lang="en-US" altLang="zh-TW" sz="4800" b="1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endParaRPr lang="en-US" altLang="zh-TW" sz="4800" b="1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zh-TW" altLang="en-US" sz="4800" b="1">
                <a:solidFill>
                  <a:srgbClr val="002060"/>
                </a:solidFill>
                <a:latin typeface="AR Kaiti Medium Big5" pitchFamily="49" charset="-120"/>
                <a:ea typeface="AR Kaiti Medium Big5" pitchFamily="49" charset="-120"/>
              </a:rPr>
              <a:t>有仇不報非君子，有冤不報枉為人</a:t>
            </a:r>
            <a:endParaRPr lang="en-US" sz="4800" b="1">
              <a:solidFill>
                <a:srgbClr val="002060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609600" y="838200"/>
            <a:ext cx="7802563" cy="144621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一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、舊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約時代的背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景</a:t>
            </a:r>
            <a:r>
              <a:rPr lang="en-US" altLang="en-US" sz="4400" dirty="0">
                <a:latin typeface="AR Maokai Heavy Big5" pitchFamily="49" charset="-120"/>
                <a:ea typeface="AR Maokai Heavy Big5" pitchFamily="49" charset="-120"/>
              </a:rPr>
              <a:t>—</a:t>
            </a:r>
          </a:p>
          <a:p>
            <a:pPr>
              <a:defRPr/>
            </a:pPr>
            <a:r>
              <a:rPr lang="en-US" altLang="zh-TW" sz="4400" dirty="0">
                <a:latin typeface="AR Maokai Heavy Big5" pitchFamily="49" charset="-120"/>
                <a:ea typeface="AR Maokai Heavy Big5" pitchFamily="49" charset="-120"/>
              </a:rPr>
              <a:t> </a:t>
            </a:r>
            <a:r>
              <a:rPr lang="en-US" altLang="zh-TW" sz="4400" dirty="0">
                <a:latin typeface="AR Maokai Heavy Big5" pitchFamily="49" charset="-120"/>
                <a:ea typeface="AR Maokai Heavy Big5" pitchFamily="49" charset="-120"/>
              </a:rPr>
              <a:t>    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「</a:t>
            </a:r>
            <a:r>
              <a:rPr lang="zh-TW" altLang="en-US" sz="4400" dirty="0">
                <a:latin typeface="AR Maokai Heavy Big5" pitchFamily="49" charset="-120"/>
                <a:ea typeface="AR Maokai Heavy Big5" pitchFamily="49" charset="-120"/>
              </a:rPr>
              <a:t>以眼還眼、以牙還牙」</a:t>
            </a:r>
            <a:endParaRPr lang="en-US" altLang="en-US" sz="4400" dirty="0"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3400" y="2895600"/>
            <a:ext cx="8001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TW" altLang="en-US" sz="40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「要以命償命、以眼還眼、以牙還牙、以手還手、以腳還腳」</a:t>
            </a:r>
            <a:endParaRPr lang="en-US" altLang="zh-TW" sz="4000" b="1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r>
              <a:rPr lang="en-US" altLang="zh-TW" sz="40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					</a:t>
            </a:r>
            <a:r>
              <a:rPr lang="zh-TW" altLang="en-US" sz="40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申命記</a:t>
            </a:r>
            <a:r>
              <a:rPr lang="en-US" sz="4000" b="1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19:21</a:t>
            </a:r>
            <a:endParaRPr lang="en-US" sz="400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5181600"/>
            <a:ext cx="8001000" cy="12001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3600" b="1" dirty="0">
                <a:latin typeface="AR Kaiti Medium Big5" pitchFamily="49" charset="-120"/>
                <a:ea typeface="AR Kaiti Medium Big5" pitchFamily="49" charset="-120"/>
              </a:rPr>
              <a:t>凡傷害人的必定受刑罰，但絕不能超過受害者所受的傷害。</a:t>
            </a:r>
            <a:endParaRPr lang="en-US" sz="36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53D47AF-BD8E-41CC-8F65-A4C6EE5DA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F53D47AF-BD8E-41CC-8F65-A4C6EE5DAD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C35180E-C975-4E7C-9767-83390B0F3D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graphicEl>
                                              <a:dgm id="{6C35180E-C975-4E7C-9767-83390B0F3D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15BB4DC-0980-49A3-A2BF-5741D6085D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615BB4DC-0980-49A3-A2BF-5741D6085D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84B2FBB-28A4-45A7-9B46-E6706DD281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684B2FBB-28A4-45A7-9B46-E6706DD281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C38C59C-608D-4FC3-B69E-CE7B1B3A42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graphicEl>
                                              <a:dgm id="{DC38C59C-608D-4FC3-B69E-CE7B1B3A42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3D16995-6F9A-41C7-B4F5-78FBEC1E91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graphicEl>
                                              <a:dgm id="{83D16995-6F9A-41C7-B4F5-78FBEC1E91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img2.timeinc.net/people/i/2013/news/130708/paula-deen-23-6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87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228600" y="533400"/>
            <a:ext cx="8686800" cy="1446213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</a:t>
            </a: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、「</a:t>
            </a: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第一里路」與「第二里路」的距離多遠？</a:t>
            </a:r>
            <a:endParaRPr lang="en-US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pic>
        <p:nvPicPr>
          <p:cNvPr id="23558" name="Picture 6" descr="http://www.cheaters.com/wp-content/uploads/2012/02/old-couple-arguing-2-2-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44700"/>
            <a:ext cx="723900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8600" y="457200"/>
            <a:ext cx="8686800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三</a:t>
            </a: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、效法基督模範，活出新的見證</a:t>
            </a:r>
            <a:endParaRPr lang="en-US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  <p:pic>
        <p:nvPicPr>
          <p:cNvPr id="27650" name="Picture 2" descr="http://ww4.hdnux.com/photos/03/06/47/813563/3/628x4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828800"/>
            <a:ext cx="5981700" cy="3676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971800" y="5638800"/>
            <a:ext cx="4108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TW" altLang="en-US" sz="3600" b="1">
                <a:latin typeface="AR Kaiti Medium Big5" pitchFamily="49" charset="-120"/>
                <a:ea typeface="AR Kaiti Medium Big5" pitchFamily="49" charset="-120"/>
              </a:rPr>
              <a:t>南非前總統 曼德拉</a:t>
            </a:r>
            <a:endParaRPr lang="en-US" sz="3600" b="1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http://www.success.com/ext/resources/article_images/2012/Issue48-June2012-Johansson/Aim-High-for-a-Joyful-Life-ART.jpg?13361632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09600" y="381000"/>
            <a:ext cx="1312863" cy="7699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zh-TW" altLang="en-US" sz="4400" dirty="0">
                <a:solidFill>
                  <a:schemeClr val="bg1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結論</a:t>
            </a:r>
            <a:endParaRPr lang="zh-TW" altLang="en-US" sz="4400" dirty="0">
              <a:solidFill>
                <a:schemeClr val="bg1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5257800"/>
            <a:ext cx="6934200" cy="1108075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TW" alt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歡</a:t>
            </a:r>
            <a:r>
              <a:rPr lang="zh-TW" alt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喜邁入第二里</a:t>
            </a:r>
            <a:r>
              <a:rPr lang="zh-TW" altLang="en-US" sz="6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路</a:t>
            </a:r>
            <a:endParaRPr lang="en-US" altLang="en-US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18149</TotalTime>
  <Words>231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DFPBiaoKaiShu-B5</vt:lpstr>
      <vt:lpstr>Gill Sans MT</vt:lpstr>
      <vt:lpstr>Wingdings 2</vt:lpstr>
      <vt:lpstr>Verdana</vt:lpstr>
      <vt:lpstr>Calibri</vt:lpstr>
      <vt:lpstr>AR Maokai Heavy Big5</vt:lpstr>
      <vt:lpstr>微軟正黑體</vt:lpstr>
      <vt:lpstr>AR Kaiti Medium Big5</vt:lpstr>
      <vt:lpstr>Times New Roman</vt:lpstr>
      <vt:lpstr>Solstice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Sunday Worship Service  主日崇拜</dc:title>
  <dc:creator>Alex</dc:creator>
  <cp:lastModifiedBy>Jonathan</cp:lastModifiedBy>
  <cp:revision>1211</cp:revision>
  <dcterms:created xsi:type="dcterms:W3CDTF">2010-02-20T00:55:59Z</dcterms:created>
  <dcterms:modified xsi:type="dcterms:W3CDTF">2013-06-30T15:16:52Z</dcterms:modified>
</cp:coreProperties>
</file>