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theme/theme21.xml" ContentType="application/vnd.openxmlformats-officedocument.theme+xml"/>
  <Override PartName="/ppt/slideLayouts/slideLayout222.xml" ContentType="application/vnd.openxmlformats-officedocument.presentationml.slideLayout+xml"/>
  <Override PartName="/ppt/theme/theme22.xml" ContentType="application/vnd.openxmlformats-officedocument.theme+xml"/>
  <Override PartName="/ppt/slideLayouts/slideLayout223.xml" ContentType="application/vnd.openxmlformats-officedocument.presentationml.slideLayout+xml"/>
  <Override PartName="/ppt/theme/theme23.xml" ContentType="application/vnd.openxmlformats-officedocument.theme+xml"/>
  <Override PartName="/ppt/slideLayouts/slideLayout224.xml" ContentType="application/vnd.openxmlformats-officedocument.presentationml.slideLayout+xml"/>
  <Override PartName="/ppt/theme/theme24.xml" ContentType="application/vnd.openxmlformats-officedocument.theme+xml"/>
  <Override PartName="/ppt/slideLayouts/slideLayout225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97979" r:id="rId2"/>
    <p:sldMasterId id="2147498051" r:id="rId3"/>
    <p:sldMasterId id="2147498075" r:id="rId4"/>
    <p:sldMasterId id="2147498159" r:id="rId5"/>
    <p:sldMasterId id="2147498255" r:id="rId6"/>
    <p:sldMasterId id="2147498267" r:id="rId7"/>
    <p:sldMasterId id="2147498693" r:id="rId8"/>
    <p:sldMasterId id="2147498969" r:id="rId9"/>
    <p:sldMasterId id="2147499067" r:id="rId10"/>
    <p:sldMasterId id="2147500467" r:id="rId11"/>
    <p:sldMasterId id="2147500771" r:id="rId12"/>
    <p:sldMasterId id="2147501173" r:id="rId13"/>
    <p:sldMasterId id="2147501253" r:id="rId14"/>
    <p:sldMasterId id="2147501265" r:id="rId15"/>
    <p:sldMasterId id="2147501277" r:id="rId16"/>
    <p:sldMasterId id="2147501289" r:id="rId17"/>
    <p:sldMasterId id="2147501313" r:id="rId18"/>
    <p:sldMasterId id="2147501325" r:id="rId19"/>
    <p:sldMasterId id="2147501337" r:id="rId20"/>
    <p:sldMasterId id="2147501351" r:id="rId21"/>
    <p:sldMasterId id="2147501353" r:id="rId22"/>
    <p:sldMasterId id="2147501355" r:id="rId23"/>
    <p:sldMasterId id="2147501357" r:id="rId24"/>
    <p:sldMasterId id="2147501359" r:id="rId25"/>
  </p:sldMasterIdLst>
  <p:notesMasterIdLst>
    <p:notesMasterId r:id="rId65"/>
  </p:notesMasterIdLst>
  <p:handoutMasterIdLst>
    <p:handoutMasterId r:id="rId66"/>
  </p:handoutMasterIdLst>
  <p:sldIdLst>
    <p:sldId id="3883" r:id="rId26"/>
    <p:sldId id="3050" r:id="rId27"/>
    <p:sldId id="3065" r:id="rId28"/>
    <p:sldId id="3052" r:id="rId29"/>
    <p:sldId id="4307" r:id="rId30"/>
    <p:sldId id="4318" r:id="rId31"/>
    <p:sldId id="4319" r:id="rId32"/>
    <p:sldId id="4320" r:id="rId33"/>
    <p:sldId id="1049" r:id="rId34"/>
    <p:sldId id="1484" r:id="rId35"/>
    <p:sldId id="1513" r:id="rId36"/>
    <p:sldId id="4308" r:id="rId37"/>
    <p:sldId id="4309" r:id="rId38"/>
    <p:sldId id="4310" r:id="rId39"/>
    <p:sldId id="4311" r:id="rId40"/>
    <p:sldId id="3103" r:id="rId41"/>
    <p:sldId id="3381" r:id="rId42"/>
    <p:sldId id="265" r:id="rId43"/>
    <p:sldId id="4321" r:id="rId44"/>
    <p:sldId id="4322" r:id="rId45"/>
    <p:sldId id="4323" r:id="rId46"/>
    <p:sldId id="4324" r:id="rId47"/>
    <p:sldId id="4325" r:id="rId48"/>
    <p:sldId id="3661" r:id="rId49"/>
    <p:sldId id="4316" r:id="rId50"/>
    <p:sldId id="4327" r:id="rId51"/>
    <p:sldId id="4328" r:id="rId52"/>
    <p:sldId id="4329" r:id="rId53"/>
    <p:sldId id="4330" r:id="rId54"/>
    <p:sldId id="4331" r:id="rId55"/>
    <p:sldId id="4312" r:id="rId56"/>
    <p:sldId id="4313" r:id="rId57"/>
    <p:sldId id="278" r:id="rId58"/>
    <p:sldId id="3428" r:id="rId59"/>
    <p:sldId id="3354" r:id="rId60"/>
    <p:sldId id="4314" r:id="rId61"/>
    <p:sldId id="4315" r:id="rId62"/>
    <p:sldId id="3053" r:id="rId63"/>
    <p:sldId id="4134" r:id="rId64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714"/>
    <a:srgbClr val="000008"/>
    <a:srgbClr val="030537"/>
    <a:srgbClr val="060309"/>
    <a:srgbClr val="002A7E"/>
    <a:srgbClr val="FFFF00"/>
    <a:srgbClr val="663300"/>
    <a:srgbClr val="002F8E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63" Type="http://schemas.openxmlformats.org/officeDocument/2006/relationships/slide" Target="slides/slide38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Relationship Id="rId34" Type="http://schemas.openxmlformats.org/officeDocument/2006/relationships/slide" Target="slides/slide9.xml"/><Relationship Id="rId50" Type="http://schemas.openxmlformats.org/officeDocument/2006/relationships/slide" Target="slides/slide25.xml"/><Relationship Id="rId5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0" tIns="45215" rIns="90430" bIns="45215" anchor="b"/>
          <a:lstStyle/>
          <a:p>
            <a:pPr algn="r" defTabSz="903288"/>
            <a:fld id="{DE35BAE3-147C-4A7E-ADD3-FD38DAE36C5B}" type="slidenum">
              <a:rPr lang="en-US" altLang="zh-TW" sz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 algn="r" defTabSz="903288"/>
              <a:t>2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7863"/>
            <a:ext cx="4525963" cy="3395662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92D7D-5F13-44CA-8475-6A1163EFD2D3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77324"/>
            <a:ext cx="4718050" cy="339604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677863"/>
            <a:ext cx="4527550" cy="3395662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1400" smtClean="0">
              <a:ea typeface="全真楷書" pitchFamily="49" charset="-120"/>
            </a:endParaRPr>
          </a:p>
          <a:p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13514-7DC3-484F-A324-10C0A65D1BBF}" type="slidenum">
              <a:rPr lang="en-US" altLang="zh-TW" smtClean="0"/>
              <a:pPr/>
              <a:t>33</a:t>
            </a:fld>
            <a:endParaRPr lang="en-US" altLang="zh-TW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13514-7DC3-484F-A324-10C0A65D1BBF}" type="slidenum">
              <a:rPr lang="en-US" altLang="zh-TW" smtClean="0"/>
              <a:pPr/>
              <a:t>34</a:t>
            </a:fld>
            <a:endParaRPr lang="en-US" altLang="zh-TW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7550" cy="3395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484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20884" indent="-277263" defTabSz="896484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9053" indent="-221811" defTabSz="896484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52674" indent="-221811" defTabSz="896484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6295" indent="-221811" defTabSz="896484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39916" indent="-221811" algn="ctr" defTabSz="896484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883538" indent="-221811" algn="ctr" defTabSz="896484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27159" indent="-221811" algn="ctr" defTabSz="896484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770780" indent="-221811" algn="ctr" defTabSz="896484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531BC8B3-06F5-48A9-AA71-8FF739A7112E}" type="slidenum">
              <a:rPr lang="en-US" altLang="zh-TW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z="1400">
              <a:ea typeface="全真楷書" pitchFamily="49" charset="-120"/>
            </a:endParaRPr>
          </a:p>
          <a:p>
            <a:pPr eaLnBrk="1" hangingPunct="1"/>
            <a:endParaRPr lang="en-US" altLang="zh-TW" sz="140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1pPr>
            <a:lvl2pPr marL="742950" indent="-28575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2pPr>
            <a:lvl3pPr marL="11430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3pPr>
            <a:lvl4pPr marL="16002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4pPr>
            <a:lvl5pPr marL="20574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9pPr>
          </a:lstStyle>
          <a:p>
            <a:pPr eaLnBrk="1" hangingPunct="1"/>
            <a:fld id="{E5DF2DC8-813B-485E-B23B-97B11A03DA0E}" type="slidenum">
              <a:rPr lang="en-US" altLang="zh-TW" sz="1200" smtClean="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 eaLnBrk="1" hangingPunct="1"/>
              <a:t>37</a:t>
            </a:fld>
            <a:endParaRPr lang="en-US" altLang="zh-TW" sz="1200" smtClean="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z="1400" smtClean="0">
              <a:ea typeface="全真楷書" pitchFamily="49" charset="-120"/>
            </a:endParaRPr>
          </a:p>
          <a:p>
            <a:pPr eaLnBrk="1" hangingPunct="1"/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4011613" y="8599489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0" tIns="45215" rIns="90430" bIns="45215" anchor="b"/>
          <a:lstStyle/>
          <a:p>
            <a:pPr algn="r" defTabSz="903288"/>
            <a:fld id="{F2D99EE8-5DBD-4BB2-927A-5D3A372E1733}" type="slidenum">
              <a:rPr lang="en-US" altLang="zh-TW" sz="1200">
                <a:solidFill>
                  <a:prstClr val="black"/>
                </a:solidFill>
                <a:latin typeface="Times New Roman" pitchFamily="18" charset="0"/>
                <a:ea typeface="新細明體"/>
              </a:rPr>
              <a:pPr algn="r" defTabSz="903288"/>
              <a:t>38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  <a:ea typeface="新細明體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0B486-140A-4F5E-9EBC-42E15AEBFCAB}" type="slidenum">
              <a:rPr lang="en-US" altLang="zh-TW">
                <a:solidFill>
                  <a:prstClr val="black"/>
                </a:solidFill>
              </a:rPr>
              <a:pPr/>
              <a:t>39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677863"/>
            <a:ext cx="4527550" cy="3395662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1400" smtClean="0">
              <a:ea typeface="全真楷書" pitchFamily="49" charset="-120"/>
            </a:endParaRPr>
          </a:p>
          <a:p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19148-0CA3-41B7-A509-64923FB30252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175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25470-C74D-48F2-8C64-071023842879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EACB5-76C8-47AB-A986-B5D9E3F09FF9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56A26-DB24-42D7-BB15-D0621C7CB1E3}" type="slidenum">
              <a:rPr lang="en-US" altLang="zh-TW">
                <a:solidFill>
                  <a:prstClr val="black"/>
                </a:solidFill>
              </a:rPr>
              <a:pPr/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56A26-DB24-42D7-BB15-D0621C7CB1E3}" type="slidenum">
              <a:rPr lang="en-US" altLang="zh-TW">
                <a:solidFill>
                  <a:prstClr val="black"/>
                </a:solidFill>
              </a:rPr>
              <a:pPr/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56A26-DB24-42D7-BB15-D0621C7CB1E3}" type="slidenum">
              <a:rPr lang="en-US" altLang="zh-TW">
                <a:solidFill>
                  <a:prstClr val="black"/>
                </a:solidFill>
              </a:rPr>
              <a:pPr/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0B486-140A-4F5E-9EBC-42E15AEBFCAB}" type="slidenum">
              <a:rPr lang="en-US" altLang="zh-TW">
                <a:solidFill>
                  <a:prstClr val="black"/>
                </a:solidFill>
              </a:rPr>
              <a:pPr/>
              <a:t>17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F698-D336-431B-A79A-C1ECEF5EB0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1C4E-EEC5-444E-AE96-0605405D92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F698-D336-431B-A79A-C1ECEF5EB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30688"/>
      </p:ext>
    </p:extLst>
  </p:cSld>
  <p:clrMapOvr>
    <a:masterClrMapping/>
  </p:clrMapOvr>
  <p:transition spd="slow" advTm="3499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88E-E2E1-4F2F-B1F7-D875F8CEA3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79350"/>
      </p:ext>
    </p:extLst>
  </p:cSld>
  <p:clrMapOvr>
    <a:masterClrMapping/>
  </p:clrMapOvr>
  <p:transition spd="slow" advTm="3499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259-3046-400C-A6CE-1C90145827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84129"/>
      </p:ext>
    </p:extLst>
  </p:cSld>
  <p:clrMapOvr>
    <a:masterClrMapping/>
  </p:clrMapOvr>
  <p:transition spd="slow" advTm="3499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191E-F702-4200-BAC1-0BAB563219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1596"/>
      </p:ext>
    </p:extLst>
  </p:cSld>
  <p:clrMapOvr>
    <a:masterClrMapping/>
  </p:clrMapOvr>
  <p:transition spd="slow" advTm="3499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243-CA6F-447B-897C-71C9006EB7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56220"/>
      </p:ext>
    </p:extLst>
  </p:cSld>
  <p:clrMapOvr>
    <a:masterClrMapping/>
  </p:clrMapOvr>
  <p:transition spd="slow" advTm="3499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D428-B7D7-44D4-A9A5-BAD0A27E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62266"/>
      </p:ext>
    </p:extLst>
  </p:cSld>
  <p:clrMapOvr>
    <a:masterClrMapping/>
  </p:clrMapOvr>
  <p:transition spd="slow" advTm="3499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AC7E-42DC-4B18-BD8E-33FCB05A9DA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52224"/>
      </p:ext>
    </p:extLst>
  </p:cSld>
  <p:clrMapOvr>
    <a:masterClrMapping/>
  </p:clrMapOvr>
  <p:transition spd="slow" advTm="3499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181D-E2CB-47C2-B4AC-681450070A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53329"/>
      </p:ext>
    </p:extLst>
  </p:cSld>
  <p:clrMapOvr>
    <a:masterClrMapping/>
  </p:clrMapOvr>
  <p:transition spd="slow" advTm="3499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6724-F4A7-43BE-AE35-04C5F0A85FF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82276"/>
      </p:ext>
    </p:extLst>
  </p:cSld>
  <p:clrMapOvr>
    <a:masterClrMapping/>
  </p:clrMapOvr>
  <p:transition spd="slow" advTm="3499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1C4E-EEC5-444E-AE96-0605405D92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94780"/>
      </p:ext>
    </p:extLst>
  </p:cSld>
  <p:clrMapOvr>
    <a:masterClrMapping/>
  </p:clrMapOvr>
  <p:transition spd="slow" advTm="3499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C68B-B570-46DE-97FE-8959F8274E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C68B-B570-46DE-97FE-8959F8274EB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59804"/>
      </p:ext>
    </p:extLst>
  </p:cSld>
  <p:clrMapOvr>
    <a:masterClrMapping/>
  </p:clrMapOvr>
  <p:transition spd="slow" advTm="3499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4 w 1722"/>
                <a:gd name="T1" fmla="*/ 52 h 66"/>
                <a:gd name="T2" fmla="*/ 1694 w 1722"/>
                <a:gd name="T3" fmla="*/ 46 h 66"/>
                <a:gd name="T4" fmla="*/ 0 w 1722"/>
                <a:gd name="T5" fmla="*/ 0 h 66"/>
                <a:gd name="T6" fmla="*/ 0 w 1722"/>
                <a:gd name="T7" fmla="*/ 34 h 66"/>
                <a:gd name="T8" fmla="*/ 1694 w 1722"/>
                <a:gd name="T9" fmla="*/ 52 h 66"/>
                <a:gd name="T10" fmla="*/ 1694 w 1722"/>
                <a:gd name="T11" fmla="*/ 5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1 w 975"/>
                <a:gd name="T1" fmla="*/ 48 h 101"/>
                <a:gd name="T2" fmla="*/ 96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1 w 975"/>
                <a:gd name="T9" fmla="*/ 48 h 101"/>
                <a:gd name="T10" fmla="*/ 96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3 w 2141"/>
                <a:gd name="T7" fmla="*/ 0 h 198"/>
                <a:gd name="T8" fmla="*/ 211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0 w 2517"/>
                <a:gd name="T1" fmla="*/ 276 h 276"/>
                <a:gd name="T2" fmla="*/ 2475 w 2517"/>
                <a:gd name="T3" fmla="*/ 204 h 276"/>
                <a:gd name="T4" fmla="*/ 2218 w 2517"/>
                <a:gd name="T5" fmla="*/ 0 h 276"/>
                <a:gd name="T6" fmla="*/ 0 w 2517"/>
                <a:gd name="T7" fmla="*/ 276 h 276"/>
                <a:gd name="T8" fmla="*/ 2140 w 2517"/>
                <a:gd name="T9" fmla="*/ 276 h 276"/>
                <a:gd name="T10" fmla="*/ 214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5 w 729"/>
                <a:gd name="T7" fmla="*/ 240 h 240"/>
                <a:gd name="T8" fmla="*/ 71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5 w 729"/>
                <a:gd name="T1" fmla="*/ 318 h 318"/>
                <a:gd name="T2" fmla="*/ 71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5 w 729"/>
                <a:gd name="T9" fmla="*/ 318 h 318"/>
                <a:gd name="T10" fmla="*/ 71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4E9F56B0-BB3B-4C12-864A-8D0B5619CD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1468724"/>
      </p:ext>
    </p:extLst>
  </p:cSld>
  <p:clrMapOvr>
    <a:masterClrMapping/>
  </p:clrMapOvr>
  <p:transition spd="slow" advTm="3499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B37FBB97-058C-4352-8968-51F7B4406B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2784261"/>
      </p:ext>
    </p:extLst>
  </p:cSld>
  <p:clrMapOvr>
    <a:masterClrMapping/>
  </p:clrMapOvr>
  <p:transition spd="slow" advTm="3499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CAFC78FE-A3E5-4184-A695-BD0AA51CB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59994"/>
      </p:ext>
    </p:extLst>
  </p:cSld>
  <p:clrMapOvr>
    <a:masterClrMapping/>
  </p:clrMapOvr>
  <p:transition spd="slow" advTm="3499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958B85B5-49FA-4016-8953-D05D601C8E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971113"/>
      </p:ext>
    </p:extLst>
  </p:cSld>
  <p:clrMapOvr>
    <a:masterClrMapping/>
  </p:clrMapOvr>
  <p:transition spd="slow" advTm="3499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E27CA361-EF23-4C5C-AD96-77C949E8CD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4796991"/>
      </p:ext>
    </p:extLst>
  </p:cSld>
  <p:clrMapOvr>
    <a:masterClrMapping/>
  </p:clrMapOvr>
  <p:transition spd="slow" advTm="3499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7BACCBEB-87A1-47B2-B224-78C41F3CDE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8162711"/>
      </p:ext>
    </p:extLst>
  </p:cSld>
  <p:clrMapOvr>
    <a:masterClrMapping/>
  </p:clrMapOvr>
  <p:transition spd="slow" advTm="3499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FB3124E7-FF4C-4C5E-907F-09E9F708A9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1719935"/>
      </p:ext>
    </p:extLst>
  </p:cSld>
  <p:clrMapOvr>
    <a:masterClrMapping/>
  </p:clrMapOvr>
  <p:transition spd="slow" advTm="3499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F5444481-B621-4BA0-A2BB-5E2B91AF41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521336"/>
      </p:ext>
    </p:extLst>
  </p:cSld>
  <p:clrMapOvr>
    <a:masterClrMapping/>
  </p:clrMapOvr>
  <p:transition spd="slow" advTm="3499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7018F700-CA69-4BA9-AC59-157907156A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551166"/>
      </p:ext>
    </p:extLst>
  </p:cSld>
  <p:clrMapOvr>
    <a:masterClrMapping/>
  </p:clrMapOvr>
  <p:transition spd="slow" advTm="3499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33953"/>
      </p:ext>
    </p:extLst>
  </p:cSld>
  <p:clrMapOvr>
    <a:masterClrMapping/>
  </p:clrMapOvr>
  <p:transition spd="slow" advTm="3499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DEE943DC-C88C-42E0-A130-9C374B3568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655198"/>
      </p:ext>
    </p:extLst>
  </p:cSld>
  <p:clrMapOvr>
    <a:masterClrMapping/>
  </p:clrMapOvr>
  <p:transition spd="slow" advTm="3499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78865AA1-BBBC-4548-811A-165BA79D03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0634199"/>
      </p:ext>
    </p:extLst>
  </p:cSld>
  <p:clrMapOvr>
    <a:masterClrMapping/>
  </p:clrMapOvr>
  <p:transition spd="slow" advTm="34991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Trebuchet MS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altLang="zh-TW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altLang="zh-TW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83F698-D336-431B-A79A-C1ECEF5EB080}" type="slidenum">
              <a:rPr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12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4991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FCC88E-E2E1-4F2F-B1F7-D875F8CEA30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72943"/>
      </p:ext>
    </p:extLst>
  </p:cSld>
  <p:clrMapOvr>
    <a:masterClrMapping/>
  </p:clrMapOvr>
  <p:transition spd="slow" advTm="34991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F26A259-3046-400C-A6CE-1C901458270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4991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92191E-F702-4200-BAC1-0BAB56321977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32111"/>
      </p:ext>
    </p:extLst>
  </p:cSld>
  <p:clrMapOvr>
    <a:masterClrMapping/>
  </p:clrMapOvr>
  <p:transition spd="slow" advTm="34991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0BC243-CA6F-447B-897C-71C9006EB7EB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17366"/>
      </p:ext>
    </p:extLst>
  </p:cSld>
  <p:clrMapOvr>
    <a:masterClrMapping/>
  </p:clrMapOvr>
  <p:transition spd="slow" advTm="34991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ECD428-B7D7-44D4-A9A5-BAD0A27E7911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77997"/>
      </p:ext>
    </p:extLst>
  </p:cSld>
  <p:clrMapOvr>
    <a:masterClrMapping/>
  </p:clrMapOvr>
  <p:transition spd="slow" advTm="34991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79AC7E-42DC-4B18-BD8E-33FCB05A9DAB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51753"/>
      </p:ext>
    </p:extLst>
  </p:cSld>
  <p:clrMapOvr>
    <a:masterClrMapping/>
  </p:clrMapOvr>
  <p:transition spd="slow" advTm="34991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8A181D-E2CB-47C2-B4AC-681450070A3B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93218"/>
      </p:ext>
    </p:extLst>
  </p:cSld>
  <p:clrMapOvr>
    <a:masterClrMapping/>
  </p:clrMapOvr>
  <p:transition spd="slow" advTm="3499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44382"/>
      </p:ext>
    </p:extLst>
  </p:cSld>
  <p:clrMapOvr>
    <a:masterClrMapping/>
  </p:clrMapOvr>
  <p:transition spd="slow" advTm="34991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0B6724-F4A7-43BE-AE35-04C5F0A85FFC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82088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4991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D21C4E-EEC5-444E-AE96-0605405D92F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22282"/>
      </p:ext>
    </p:extLst>
  </p:cSld>
  <p:clrMapOvr>
    <a:masterClrMapping/>
  </p:clrMapOvr>
  <p:transition spd="slow" advTm="34991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2FEC68B-B570-46DE-97FE-8959F8274EB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16267"/>
      </p:ext>
    </p:extLst>
  </p:cSld>
  <p:clrMapOvr>
    <a:masterClrMapping/>
  </p:clrMapOvr>
  <p:transition spd="slow" advTm="34991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21D5-1D29-4171-986D-9A762F060315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8145E-27F7-4571-B7D3-5A106467B59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9767"/>
      </p:ext>
    </p:extLst>
  </p:cSld>
  <p:clrMapOvr>
    <a:masterClrMapping/>
  </p:clrMapOvr>
  <p:transition spd="slow" advTm="34991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6AA7-0CE6-4DD7-A44A-3F5011F738A7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C572-C55F-4968-BBE1-E1A43686FD1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66562"/>
      </p:ext>
    </p:extLst>
  </p:cSld>
  <p:clrMapOvr>
    <a:masterClrMapping/>
  </p:clrMapOvr>
  <p:transition spd="slow" advTm="34991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3F6CE-7EB4-4BAE-95DD-8227F48211E5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3C0E-556B-48E4-A049-82B5997DB8B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01024"/>
      </p:ext>
    </p:extLst>
  </p:cSld>
  <p:clrMapOvr>
    <a:masterClrMapping/>
  </p:clrMapOvr>
  <p:transition spd="slow" advTm="34991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7C41-EF0D-4AE3-A230-1094D1BD1205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88A1-966B-428F-B564-E7D543913F0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61169"/>
      </p:ext>
    </p:extLst>
  </p:cSld>
  <p:clrMapOvr>
    <a:masterClrMapping/>
  </p:clrMapOvr>
  <p:transition spd="slow" advTm="34991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E001C-46E2-4682-A119-6B9F04591CFD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A43D-41D3-427D-9FEE-0975071376F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79518"/>
      </p:ext>
    </p:extLst>
  </p:cSld>
  <p:clrMapOvr>
    <a:masterClrMapping/>
  </p:clrMapOvr>
  <p:transition spd="slow" advTm="34991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5721-9F6D-43AC-892E-BF6EC4B5CF42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07421-1E9E-4329-98EA-52255DF3A77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15865"/>
      </p:ext>
    </p:extLst>
  </p:cSld>
  <p:clrMapOvr>
    <a:masterClrMapping/>
  </p:clrMapOvr>
  <p:transition spd="slow" advTm="34991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C2EA7-EB4C-46EF-99E6-B1159EC0905E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F9D76-6048-4C17-950E-3360191D160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256"/>
      </p:ext>
    </p:extLst>
  </p:cSld>
  <p:clrMapOvr>
    <a:masterClrMapping/>
  </p:clrMapOvr>
  <p:transition spd="slow" advTm="3499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06386"/>
      </p:ext>
    </p:extLst>
  </p:cSld>
  <p:clrMapOvr>
    <a:masterClrMapping/>
  </p:clrMapOvr>
  <p:transition spd="slow" advTm="34991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C1E1-2FFC-4008-8D35-3CF95C7DAF21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4564-D5B9-4E72-86D9-0E65A4A40F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86019"/>
      </p:ext>
    </p:extLst>
  </p:cSld>
  <p:clrMapOvr>
    <a:masterClrMapping/>
  </p:clrMapOvr>
  <p:transition spd="slow" advTm="34991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DED2-C04F-4E8B-B25D-CAF07DCA9FAD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1883-611D-4A4D-BF8E-9642A82631E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54486"/>
      </p:ext>
    </p:extLst>
  </p:cSld>
  <p:clrMapOvr>
    <a:masterClrMapping/>
  </p:clrMapOvr>
  <p:transition spd="slow" advTm="34991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9090-43D9-4A4E-B3B9-34C08F5EC708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29E1-D19B-4349-A321-C8E76EEA011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7903"/>
      </p:ext>
    </p:extLst>
  </p:cSld>
  <p:clrMapOvr>
    <a:masterClrMapping/>
  </p:clrMapOvr>
  <p:transition spd="slow" advTm="34991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D979-1E7A-41E7-A780-25A397AB9AC0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96DA-AECE-4795-89B0-5FA3BE0074F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66099"/>
      </p:ext>
    </p:extLst>
  </p:cSld>
  <p:clrMapOvr>
    <a:masterClrMapping/>
  </p:clrMapOvr>
  <p:transition spd="slow" advTm="34991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06EF58-0170-41D5-A8E9-D4E383A2331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343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D1C75-596F-4053-AC15-247404E0CB9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93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61EB2-29E1-4964-A2AA-B6876B93A64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25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4389C-6FFF-4E20-9BBA-FE8804CA055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905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5CCA6-77B1-41C0-AC66-FEE0C514BC9D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22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7C022-E2C1-46A5-B359-116978C8EDB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0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7756"/>
      </p:ext>
    </p:extLst>
  </p:cSld>
  <p:clrMapOvr>
    <a:masterClrMapping/>
  </p:clrMapOvr>
  <p:transition spd="slow" advTm="34991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B76E2-7BF9-459A-BC6F-4CC0AFBE58A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939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0D539-7E03-42CB-8C36-3F3BEC96F2C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577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3B27C-8814-4E43-9C17-5204CC374ED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386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6EA9C-B0B4-4A95-B37F-59542A34210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41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30704-3A96-47F6-ACE5-8F978DFEC78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290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090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519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728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01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4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04023"/>
      </p:ext>
    </p:extLst>
  </p:cSld>
  <p:clrMapOvr>
    <a:masterClrMapping/>
  </p:clrMapOvr>
  <p:transition spd="slow" advTm="34991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198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109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906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56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330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B03-460D-4AC7-B3B5-59C470F8A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AF6-C372-43B7-A312-4B31C7B19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02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65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456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219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75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12617"/>
      </p:ext>
    </p:extLst>
  </p:cSld>
  <p:clrMapOvr>
    <a:masterClrMapping/>
  </p:clrMapOvr>
  <p:transition spd="slow" advTm="34991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039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7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002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628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82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366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62A-58A3-4B97-815F-6C628A0BF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F652-0CA1-4C08-B509-0F70200DE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284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13A80-5CA2-4BCD-AB59-67F28D4BADC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792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F7CD-2159-4DBD-B3C5-FFB492C6740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72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856A-6BF1-4D4F-BEC3-06791264A42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0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3167"/>
      </p:ext>
    </p:extLst>
  </p:cSld>
  <p:clrMapOvr>
    <a:masterClrMapping/>
  </p:clrMapOvr>
  <p:transition spd="slow" advTm="34991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92ED-A41E-49F1-9210-6859F43915A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093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4983-8EEB-44A6-806E-252F339032E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082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429B-5935-4692-9B01-C9B33DD6A9C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840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20926-1DE2-42D3-8196-55B19381B5E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631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7AF3-E252-454B-9D91-7F06D391C0D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65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B6BE-C9EB-455B-A970-E508ED1122C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392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62BF0-9C12-4865-B5CE-F735152B820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38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A9543-05EF-447C-AC13-976413D6AD6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201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515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5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DF8AB7-B54F-4721-9F45-12BE709DAF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9792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C6F5-0950-43C8-B79D-91BF5C54C7A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7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21966"/>
      </p:ext>
    </p:extLst>
  </p:cSld>
  <p:clrMapOvr>
    <a:masterClrMapping/>
  </p:clrMapOvr>
  <p:transition spd="slow" advTm="34991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FB452-241F-4797-A99C-F0576AC9CDC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706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ADCA-114B-44CE-A69B-E53C3A40386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48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2053-0E06-4B4F-BC1F-E1F5C32C8F0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001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AB35-B9FD-467A-B799-DB6441A2ADE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071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8473-D5FC-4AF6-91C2-23AE4A2F3F4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851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C5FC-C722-4F96-A82B-C7F866A3301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776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7337D-55B6-4BF0-A40C-30720C30438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446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06F33-B85D-401F-93A7-DAD39F9596B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130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4833-30EB-4C68-9854-AFC4DA9279E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2026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5205A-D25A-4A75-87AB-5DB45E3685DE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D322-8D3F-4CB6-8DFD-81A5AA390A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624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88E-E2E1-4F2F-B1F7-D875F8CEA3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8915"/>
      </p:ext>
    </p:extLst>
  </p:cSld>
  <p:clrMapOvr>
    <a:masterClrMapping/>
  </p:clrMapOvr>
  <p:transition spd="slow" advTm="34991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174C-3F07-4AFD-B2A5-18C335474A1A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68B02-C57D-4BC5-B1AC-C686049301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91436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7176A-8F82-444A-8EA4-99A4198A6C37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08CE-432F-4C17-8404-6FEE5FE8D9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70623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394F1-41B0-492A-9AF8-297D4B4BBC10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823E-7445-4666-A7E3-27C32A0BB8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900327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B955C-C168-4D1D-837D-0089456B4613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D892-A3D3-4E41-AD8C-303C00EFC4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76369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1387-24D2-407A-A7C5-2D155DFFB2CA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09A3-1B98-4A05-BEDA-9D756577E2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45637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8F42-789F-481F-B851-D73B028DEBA7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5DAD2-4959-4274-99A7-A0B9053B7E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61721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AA64C-CDA3-4BBA-8F79-359F60935130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E137-4397-404F-A103-2FE1CCA98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81605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5C9C-074E-4D20-A6DF-40001C14099F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71DA6-81F6-40C2-A210-795856C2AB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259916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BF5B-89F1-4246-BFBB-A4BFD5D2DCE7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DFF7-BC6D-49C9-A2B4-D867521F7A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9400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4925-013C-4F68-9C90-AC66CFC13142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9DD4-855E-4A56-A1E9-540F98372B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838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41621"/>
      </p:ext>
    </p:extLst>
  </p:cSld>
  <p:clrMapOvr>
    <a:masterClrMapping/>
  </p:clrMapOvr>
  <p:transition spd="slow" advTm="34991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016A-58A6-456D-8BCA-CE63CB2B92A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7381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3498-B465-46FC-AC91-838286FC587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136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8F37-9E87-4802-8075-621DCE57DB3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4010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E64F-C9D5-402B-A44C-B5616958CE2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5330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3C296-7436-4C23-B136-549E8182281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8174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58B3-F15B-4C2E-87C1-149B4E4DF2C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54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449B-152B-4C75-B62C-09C99BB4CF9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975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E18F-7B53-4111-B75D-621F3FDE26E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3012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A34D5-C3C1-4DB6-BDE6-4D5DEE46177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4196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FFCAD-E2C0-471D-A498-17541A467E4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90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08500"/>
      </p:ext>
    </p:extLst>
  </p:cSld>
  <p:clrMapOvr>
    <a:masterClrMapping/>
  </p:clrMapOvr>
  <p:transition spd="slow" advTm="34991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2CCA-CD59-4A5C-9F33-29F9A1ACBF5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565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667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66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667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66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6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8C43-263B-4FA1-B042-5C103D316B2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98198"/>
      </p:ext>
    </p:extLst>
  </p:cSld>
  <p:clrMapOvr>
    <a:masterClrMapping/>
  </p:clrMapOvr>
  <p:transition spd="slow" advTm="3499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648F-AC1E-44C5-B53C-E61D2ED27A4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8280"/>
      </p:ext>
    </p:extLst>
  </p:cSld>
  <p:clrMapOvr>
    <a:masterClrMapping/>
  </p:clrMapOvr>
  <p:transition spd="slow" advTm="3499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3F789-D455-41CC-B233-C296F31565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38929"/>
      </p:ext>
    </p:extLst>
  </p:cSld>
  <p:clrMapOvr>
    <a:masterClrMapping/>
  </p:clrMapOvr>
  <p:transition spd="slow" advTm="3499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5813F-A44B-4B95-8DDF-5247EBC4D18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41788"/>
      </p:ext>
    </p:extLst>
  </p:cSld>
  <p:clrMapOvr>
    <a:masterClrMapping/>
  </p:clrMapOvr>
  <p:transition spd="slow" advTm="3499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E95A-AD7D-4C00-B689-C4B2F878DF8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38274"/>
      </p:ext>
    </p:extLst>
  </p:cSld>
  <p:clrMapOvr>
    <a:masterClrMapping/>
  </p:clrMapOvr>
  <p:transition spd="slow" advTm="3499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B7B8-9D69-4883-B3F0-C804D90715E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08592"/>
      </p:ext>
    </p:extLst>
  </p:cSld>
  <p:clrMapOvr>
    <a:masterClrMapping/>
  </p:clrMapOvr>
  <p:transition spd="slow" advTm="3499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31DF-B0A8-4FA6-9BE9-7C9417B67E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57877"/>
      </p:ext>
    </p:extLst>
  </p:cSld>
  <p:clrMapOvr>
    <a:masterClrMapping/>
  </p:clrMapOvr>
  <p:transition spd="slow" advTm="3499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259-3046-400C-A6CE-1C90145827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2549-75B8-4C02-AAF2-D3A9FE7E5E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27359"/>
      </p:ext>
    </p:extLst>
  </p:cSld>
  <p:clrMapOvr>
    <a:masterClrMapping/>
  </p:clrMapOvr>
  <p:transition spd="slow" advTm="3499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74F61-438E-4B56-B22C-CF913B80B5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62871"/>
      </p:ext>
    </p:extLst>
  </p:cSld>
  <p:clrMapOvr>
    <a:masterClrMapping/>
  </p:clrMapOvr>
  <p:transition spd="slow" advTm="3499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E799-265B-4DFE-8D4F-DFF1EE5023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4640"/>
      </p:ext>
    </p:extLst>
  </p:cSld>
  <p:clrMapOvr>
    <a:masterClrMapping/>
  </p:clrMapOvr>
  <p:transition spd="slow" advTm="3499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AAED-E3BB-4316-9127-7D2132AEDA3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83793"/>
      </p:ext>
    </p:extLst>
  </p:cSld>
  <p:clrMapOvr>
    <a:masterClrMapping/>
  </p:clrMapOvr>
  <p:transition spd="slow" advTm="3499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F698-D336-431B-A79A-C1ECEF5EB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39573"/>
      </p:ext>
    </p:extLst>
  </p:cSld>
  <p:clrMapOvr>
    <a:masterClrMapping/>
  </p:clrMapOvr>
  <p:transition spd="slow" advTm="3499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88E-E2E1-4F2F-B1F7-D875F8CEA3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11997"/>
      </p:ext>
    </p:extLst>
  </p:cSld>
  <p:clrMapOvr>
    <a:masterClrMapping/>
  </p:clrMapOvr>
  <p:transition spd="slow" advTm="3499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259-3046-400C-A6CE-1C90145827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0229"/>
      </p:ext>
    </p:extLst>
  </p:cSld>
  <p:clrMapOvr>
    <a:masterClrMapping/>
  </p:clrMapOvr>
  <p:transition spd="slow" advTm="3499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191E-F702-4200-BAC1-0BAB563219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28267"/>
      </p:ext>
    </p:extLst>
  </p:cSld>
  <p:clrMapOvr>
    <a:masterClrMapping/>
  </p:clrMapOvr>
  <p:transition spd="slow" advTm="3499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243-CA6F-447B-897C-71C9006EB7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42894"/>
      </p:ext>
    </p:extLst>
  </p:cSld>
  <p:clrMapOvr>
    <a:masterClrMapping/>
  </p:clrMapOvr>
  <p:transition spd="slow" advTm="3499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D428-B7D7-44D4-A9A5-BAD0A27E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6349"/>
      </p:ext>
    </p:extLst>
  </p:cSld>
  <p:clrMapOvr>
    <a:masterClrMapping/>
  </p:clrMapOvr>
  <p:transition spd="slow" advTm="3499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191E-F702-4200-BAC1-0BAB563219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AC7E-42DC-4B18-BD8E-33FCB05A9DA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03481"/>
      </p:ext>
    </p:extLst>
  </p:cSld>
  <p:clrMapOvr>
    <a:masterClrMapping/>
  </p:clrMapOvr>
  <p:transition spd="slow" advTm="3499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181D-E2CB-47C2-B4AC-681450070A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83603"/>
      </p:ext>
    </p:extLst>
  </p:cSld>
  <p:clrMapOvr>
    <a:masterClrMapping/>
  </p:clrMapOvr>
  <p:transition spd="slow" advTm="3499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6724-F4A7-43BE-AE35-04C5F0A85FF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8115"/>
      </p:ext>
    </p:extLst>
  </p:cSld>
  <p:clrMapOvr>
    <a:masterClrMapping/>
  </p:clrMapOvr>
  <p:transition spd="slow" advTm="3499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1C4E-EEC5-444E-AE96-0605405D92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68140"/>
      </p:ext>
    </p:extLst>
  </p:cSld>
  <p:clrMapOvr>
    <a:masterClrMapping/>
  </p:clrMapOvr>
  <p:transition spd="slow" advTm="3499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C68B-B570-46DE-97FE-8959F8274EB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79430"/>
      </p:ext>
    </p:extLst>
  </p:cSld>
  <p:clrMapOvr>
    <a:masterClrMapping/>
  </p:clrMapOvr>
  <p:transition spd="slow" advTm="3499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D9477-38A5-4A43-AFA7-E00C7E62A21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35703"/>
      </p:ext>
    </p:extLst>
  </p:cSld>
  <p:clrMapOvr>
    <a:masterClrMapping/>
  </p:clrMapOvr>
  <p:transition spd="slow" advTm="3499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63AE3-D8A6-4E2B-BA83-150AE07CBFBA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82095"/>
      </p:ext>
    </p:extLst>
  </p:cSld>
  <p:clrMapOvr>
    <a:masterClrMapping/>
  </p:clrMapOvr>
  <p:transition spd="slow" advTm="3499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0BA5-A9CB-4EE7-881F-BEC96BF03470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58853"/>
      </p:ext>
    </p:extLst>
  </p:cSld>
  <p:clrMapOvr>
    <a:masterClrMapping/>
  </p:clrMapOvr>
  <p:transition spd="slow" advTm="3499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3BD65-02E6-4AEC-AF27-24DD1B3D792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18486"/>
      </p:ext>
    </p:extLst>
  </p:cSld>
  <p:clrMapOvr>
    <a:masterClrMapping/>
  </p:clrMapOvr>
  <p:transition spd="slow" advTm="3499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44051-1369-45EC-9B21-172027AC1450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84700"/>
      </p:ext>
    </p:extLst>
  </p:cSld>
  <p:clrMapOvr>
    <a:masterClrMapping/>
  </p:clrMapOvr>
  <p:transition spd="slow" advTm="3499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243-CA6F-447B-897C-71C9006EB7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A1A4-7170-427B-A5B5-38BC0D3A57A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4314"/>
      </p:ext>
    </p:extLst>
  </p:cSld>
  <p:clrMapOvr>
    <a:masterClrMapping/>
  </p:clrMapOvr>
  <p:transition spd="slow" advTm="3499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53CCC-2F1C-472C-833D-5C10043214AA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05561"/>
      </p:ext>
    </p:extLst>
  </p:cSld>
  <p:clrMapOvr>
    <a:masterClrMapping/>
  </p:clrMapOvr>
  <p:transition spd="slow" advTm="3499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A259-4BD9-4836-9F64-9B9AB66BFC19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99424"/>
      </p:ext>
    </p:extLst>
  </p:cSld>
  <p:clrMapOvr>
    <a:masterClrMapping/>
  </p:clrMapOvr>
  <p:transition spd="slow" advTm="3499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BD36F-6016-426D-A1AA-B3570984CAC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33879"/>
      </p:ext>
    </p:extLst>
  </p:cSld>
  <p:clrMapOvr>
    <a:masterClrMapping/>
  </p:clrMapOvr>
  <p:transition spd="slow" advTm="3499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15C7-E903-4C35-8118-E42323C1E18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54210"/>
      </p:ext>
    </p:extLst>
  </p:cSld>
  <p:clrMapOvr>
    <a:masterClrMapping/>
  </p:clrMapOvr>
  <p:transition spd="slow" advTm="3499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88C89-FFB4-448B-9203-B54EE181E78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81499"/>
      </p:ext>
    </p:extLst>
  </p:cSld>
  <p:clrMapOvr>
    <a:masterClrMapping/>
  </p:clrMapOvr>
  <p:transition spd="slow" advTm="3499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46241"/>
      </p:ext>
    </p:extLst>
  </p:cSld>
  <p:clrMapOvr>
    <a:masterClrMapping/>
  </p:clrMapOvr>
  <p:transition spd="slow" advTm="3499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88723"/>
      </p:ext>
    </p:extLst>
  </p:cSld>
  <p:clrMapOvr>
    <a:masterClrMapping/>
  </p:clrMapOvr>
  <p:transition spd="slow" advTm="3499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6339"/>
      </p:ext>
    </p:extLst>
  </p:cSld>
  <p:clrMapOvr>
    <a:masterClrMapping/>
  </p:clrMapOvr>
  <p:transition spd="slow" advTm="3499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41565"/>
      </p:ext>
    </p:extLst>
  </p:cSld>
  <p:clrMapOvr>
    <a:masterClrMapping/>
  </p:clrMapOvr>
  <p:transition spd="slow" advTm="3499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D428-B7D7-44D4-A9A5-BAD0A27E79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89119"/>
      </p:ext>
    </p:extLst>
  </p:cSld>
  <p:clrMapOvr>
    <a:masterClrMapping/>
  </p:clrMapOvr>
  <p:transition spd="slow" advTm="3499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70705"/>
      </p:ext>
    </p:extLst>
  </p:cSld>
  <p:clrMapOvr>
    <a:masterClrMapping/>
  </p:clrMapOvr>
  <p:transition spd="slow" advTm="3499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55207"/>
      </p:ext>
    </p:extLst>
  </p:cSld>
  <p:clrMapOvr>
    <a:masterClrMapping/>
  </p:clrMapOvr>
  <p:transition spd="slow" advTm="3499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8062"/>
      </p:ext>
    </p:extLst>
  </p:cSld>
  <p:clrMapOvr>
    <a:masterClrMapping/>
  </p:clrMapOvr>
  <p:transition spd="slow" advTm="3499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35569"/>
      </p:ext>
    </p:extLst>
  </p:cSld>
  <p:clrMapOvr>
    <a:masterClrMapping/>
  </p:clrMapOvr>
  <p:transition spd="slow" advTm="3499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63982"/>
      </p:ext>
    </p:extLst>
  </p:cSld>
  <p:clrMapOvr>
    <a:masterClrMapping/>
  </p:clrMapOvr>
  <p:transition spd="slow" advTm="3499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7013"/>
      </p:ext>
    </p:extLst>
  </p:cSld>
  <p:clrMapOvr>
    <a:masterClrMapping/>
  </p:clrMapOvr>
  <p:transition spd="slow" advTm="3499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59289"/>
      </p:ext>
    </p:extLst>
  </p:cSld>
  <p:clrMapOvr>
    <a:masterClrMapping/>
  </p:clrMapOvr>
  <p:transition spd="slow" advTm="3499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73564"/>
      </p:ext>
    </p:extLst>
  </p:cSld>
  <p:clrMapOvr>
    <a:masterClrMapping/>
  </p:clrMapOvr>
  <p:transition spd="slow" advTm="3499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66168"/>
      </p:ext>
    </p:extLst>
  </p:cSld>
  <p:clrMapOvr>
    <a:masterClrMapping/>
  </p:clrMapOvr>
  <p:transition spd="slow" advTm="3499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AC7E-42DC-4B18-BD8E-33FCB05A9D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23455"/>
      </p:ext>
    </p:extLst>
  </p:cSld>
  <p:clrMapOvr>
    <a:masterClrMapping/>
  </p:clrMapOvr>
  <p:transition spd="slow" advTm="3499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53776"/>
      </p:ext>
    </p:extLst>
  </p:cSld>
  <p:clrMapOvr>
    <a:masterClrMapping/>
  </p:clrMapOvr>
  <p:transition spd="slow" advTm="3499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79590"/>
      </p:ext>
    </p:extLst>
  </p:cSld>
  <p:clrMapOvr>
    <a:masterClrMapping/>
  </p:clrMapOvr>
  <p:transition spd="slow" advTm="3499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32147"/>
      </p:ext>
    </p:extLst>
  </p:cSld>
  <p:clrMapOvr>
    <a:masterClrMapping/>
  </p:clrMapOvr>
  <p:transition spd="slow" advTm="3499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23543"/>
      </p:ext>
    </p:extLst>
  </p:cSld>
  <p:clrMapOvr>
    <a:masterClrMapping/>
  </p:clrMapOvr>
  <p:transition spd="slow" advTm="3499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9522"/>
      </p:ext>
    </p:extLst>
  </p:cSld>
  <p:clrMapOvr>
    <a:masterClrMapping/>
  </p:clrMapOvr>
  <p:transition spd="slow" advTm="3499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83480"/>
      </p:ext>
    </p:extLst>
  </p:cSld>
  <p:clrMapOvr>
    <a:masterClrMapping/>
  </p:clrMapOvr>
  <p:transition spd="slow" advTm="3499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26575"/>
      </p:ext>
    </p:extLst>
  </p:cSld>
  <p:clrMapOvr>
    <a:masterClrMapping/>
  </p:clrMapOvr>
  <p:transition spd="slow" advTm="3499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31106-556A-4A70-8252-88738A9FD118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C33E7-EE14-40FB-BD0D-F2CC2877A5C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30666"/>
      </p:ext>
    </p:extLst>
  </p:cSld>
  <p:clrMapOvr>
    <a:masterClrMapping/>
  </p:clrMapOvr>
  <p:transition spd="slow" advTm="3499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93D0-2709-4AF3-9B84-69A0EF4F64B9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AF52-E4BA-4853-903C-6535131CFE5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7185"/>
      </p:ext>
    </p:extLst>
  </p:cSld>
  <p:clrMapOvr>
    <a:masterClrMapping/>
  </p:clrMapOvr>
  <p:transition spd="slow" advTm="3499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181D-E2CB-47C2-B4AC-681450070A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B95C-0DD5-4154-BE38-ADD681C0B652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E84B-A7C0-4B27-9079-E9E77BF215F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7255"/>
      </p:ext>
    </p:extLst>
  </p:cSld>
  <p:clrMapOvr>
    <a:masterClrMapping/>
  </p:clrMapOvr>
  <p:transition spd="slow" advTm="3499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B75E8-3920-4131-8B54-D48E915F3A68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5248-A4A5-4054-AA48-6993680007B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29525"/>
      </p:ext>
    </p:extLst>
  </p:cSld>
  <p:clrMapOvr>
    <a:masterClrMapping/>
  </p:clrMapOvr>
  <p:transition spd="slow" advTm="3499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942B-FD48-44A1-8298-BB776E335B47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D370A-B08C-4E6D-9D35-0BF273BA8BB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56254"/>
      </p:ext>
    </p:extLst>
  </p:cSld>
  <p:clrMapOvr>
    <a:masterClrMapping/>
  </p:clrMapOvr>
  <p:transition spd="slow" advTm="3499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E24ED-D7D8-491B-B244-1C95ABF831BC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3B0A-69F0-41F4-989B-960F073527C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9964"/>
      </p:ext>
    </p:extLst>
  </p:cSld>
  <p:clrMapOvr>
    <a:masterClrMapping/>
  </p:clrMapOvr>
  <p:transition spd="slow" advTm="3499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5E65-1616-4EE3-8DEC-D4F8D2B6B076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527E-1209-4EF0-ABAF-D56356F954E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13886"/>
      </p:ext>
    </p:extLst>
  </p:cSld>
  <p:clrMapOvr>
    <a:masterClrMapping/>
  </p:clrMapOvr>
  <p:transition spd="slow" advTm="3499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95FD-7B1F-42A9-815F-06CE562AD13A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5A21-D361-4CD3-BB14-BFA27582A04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75854"/>
      </p:ext>
    </p:extLst>
  </p:cSld>
  <p:clrMapOvr>
    <a:masterClrMapping/>
  </p:clrMapOvr>
  <p:transition spd="slow" advTm="3499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98A9-EE0B-4768-8E01-42C0405FDF8E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1C7B-C8DA-4D68-BD86-0D105C34292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98000"/>
      </p:ext>
    </p:extLst>
  </p:cSld>
  <p:clrMapOvr>
    <a:masterClrMapping/>
  </p:clrMapOvr>
  <p:transition spd="slow" advTm="3499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F3CF9-0056-4809-953B-A98E3B0B5337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5EAF3-AB8E-4DE2-BAEF-B80ACAD845C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55708"/>
      </p:ext>
    </p:extLst>
  </p:cSld>
  <p:clrMapOvr>
    <a:masterClrMapping/>
  </p:clrMapOvr>
  <p:transition spd="slow" advTm="3499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EE09-1320-4716-9265-819081EC7669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107E-0A54-4CCA-AD55-9C81601BBE9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01342"/>
      </p:ext>
    </p:extLst>
  </p:cSld>
  <p:clrMapOvr>
    <a:masterClrMapping/>
  </p:clrMapOvr>
  <p:transition spd="slow" advTm="3499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2982B60-97EC-4B07-8A20-1FF4C85295A5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D84B3E3-6FEC-4EA3-8145-0400459D2F7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78720150"/>
      </p:ext>
    </p:extLst>
  </p:cSld>
  <p:clrMapOvr>
    <a:masterClrMapping/>
  </p:clrMapOvr>
  <p:transition spd="slow" advTm="3499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6724-F4A7-43BE-AE35-04C5F0A85F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 advTm="3499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5E8B568-75EE-4412-9925-6715CBA7F378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F5EF607-5F46-4AED-AA56-A1E5BEA9BA5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1996986"/>
      </p:ext>
    </p:extLst>
  </p:cSld>
  <p:clrMapOvr>
    <a:masterClrMapping/>
  </p:clrMapOvr>
  <p:transition spd="slow" advTm="3499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F2F0A6-3316-47DC-BE3F-581F1B3E439E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9835556-2064-473A-BD19-77587A64285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2478187"/>
      </p:ext>
    </p:extLst>
  </p:cSld>
  <p:clrMapOvr>
    <a:masterClrMapping/>
  </p:clrMapOvr>
  <p:transition spd="slow" advTm="3499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8D1505-091D-4512-A239-31CF59F1CD7F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6506578-CBDB-421D-8349-69F3570017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8407608"/>
      </p:ext>
    </p:extLst>
  </p:cSld>
  <p:clrMapOvr>
    <a:masterClrMapping/>
  </p:clrMapOvr>
  <p:transition spd="slow" advTm="3499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CCF3571-DACB-492D-B4E7-3237E4805127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5B791E1-11BB-4645-934B-1A1745A1D90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40637508"/>
      </p:ext>
    </p:extLst>
  </p:cSld>
  <p:clrMapOvr>
    <a:masterClrMapping/>
  </p:clrMapOvr>
  <p:transition spd="slow" advTm="3499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2013C69-95AD-43B6-872A-7350CDCCE018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AB92635-3889-4842-A667-3889F70F996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131426"/>
      </p:ext>
    </p:extLst>
  </p:cSld>
  <p:clrMapOvr>
    <a:masterClrMapping/>
  </p:clrMapOvr>
  <p:transition spd="slow" advTm="3499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42BF71-6749-4EDD-B3F9-3AAF0D04C40A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9578EB8-4E55-4969-9DEC-3EAD713C377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9154038"/>
      </p:ext>
    </p:extLst>
  </p:cSld>
  <p:clrMapOvr>
    <a:masterClrMapping/>
  </p:clrMapOvr>
  <p:transition spd="slow" advTm="3499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5E487C6-EE6C-47A1-B8BA-A4AC5DE99358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50226AE-7033-4496-B1E0-671B543090C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82564022"/>
      </p:ext>
    </p:extLst>
  </p:cSld>
  <p:clrMapOvr>
    <a:masterClrMapping/>
  </p:clrMapOvr>
  <p:transition spd="slow" advTm="3499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9947B5C-64C2-4851-AA56-7ECD85FC69C9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0D341FA-6B61-49A2-8D5E-89B68D178B5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0565297"/>
      </p:ext>
    </p:extLst>
  </p:cSld>
  <p:clrMapOvr>
    <a:masterClrMapping/>
  </p:clrMapOvr>
  <p:transition spd="slow" advTm="3499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A9D6D7F-95A1-48A3-95D5-FB85A777725D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C61BDB5-C532-4AAF-87B6-DAFF61811D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0631699"/>
      </p:ext>
    </p:extLst>
  </p:cSld>
  <p:clrMapOvr>
    <a:masterClrMapping/>
  </p:clrMapOvr>
  <p:transition spd="slow" advTm="3499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73B1DA-CE69-409C-A535-993799A83A5D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067D6F7-FE4A-478E-9AA2-B42FD7DEAAF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35077165"/>
      </p:ext>
    </p:extLst>
  </p:cSld>
  <p:clrMapOvr>
    <a:masterClrMapping/>
  </p:clrMapOvr>
  <p:transition spd="slow" advTm="34991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6F056535-EA54-444E-B611-E2B1B1EEB6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85" r:id="rId1"/>
    <p:sldLayoutId id="2147497486" r:id="rId2"/>
    <p:sldLayoutId id="2147497487" r:id="rId3"/>
    <p:sldLayoutId id="2147497488" r:id="rId4"/>
    <p:sldLayoutId id="2147497489" r:id="rId5"/>
    <p:sldLayoutId id="2147497490" r:id="rId6"/>
    <p:sldLayoutId id="2147497491" r:id="rId7"/>
    <p:sldLayoutId id="2147497492" r:id="rId8"/>
    <p:sldLayoutId id="2147497493" r:id="rId9"/>
    <p:sldLayoutId id="2147497494" r:id="rId10"/>
    <p:sldLayoutId id="2147497495" r:id="rId11"/>
  </p:sldLayoutIdLst>
  <p:transition spd="slow" advTm="34991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6F056535-EA54-444E-B611-E2B1B1EEB6C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068" r:id="rId1"/>
    <p:sldLayoutId id="2147499069" r:id="rId2"/>
    <p:sldLayoutId id="2147499070" r:id="rId3"/>
    <p:sldLayoutId id="2147499071" r:id="rId4"/>
    <p:sldLayoutId id="2147499072" r:id="rId5"/>
    <p:sldLayoutId id="2147499073" r:id="rId6"/>
    <p:sldLayoutId id="2147499074" r:id="rId7"/>
    <p:sldLayoutId id="2147499075" r:id="rId8"/>
    <p:sldLayoutId id="2147499076" r:id="rId9"/>
    <p:sldLayoutId id="2147499077" r:id="rId10"/>
    <p:sldLayoutId id="2147499078" r:id="rId11"/>
  </p:sldLayoutIdLst>
  <p:transition spd="slow" advTm="34991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2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4 w 1722"/>
                <a:gd name="T1" fmla="*/ 52 h 66"/>
                <a:gd name="T2" fmla="*/ 1694 w 1722"/>
                <a:gd name="T3" fmla="*/ 46 h 66"/>
                <a:gd name="T4" fmla="*/ 0 w 1722"/>
                <a:gd name="T5" fmla="*/ 0 h 66"/>
                <a:gd name="T6" fmla="*/ 0 w 1722"/>
                <a:gd name="T7" fmla="*/ 34 h 66"/>
                <a:gd name="T8" fmla="*/ 1694 w 1722"/>
                <a:gd name="T9" fmla="*/ 52 h 66"/>
                <a:gd name="T10" fmla="*/ 1694 w 1722"/>
                <a:gd name="T11" fmla="*/ 5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2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1 w 975"/>
                <a:gd name="T1" fmla="*/ 48 h 101"/>
                <a:gd name="T2" fmla="*/ 96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1 w 975"/>
                <a:gd name="T9" fmla="*/ 48 h 101"/>
                <a:gd name="T10" fmla="*/ 96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332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3 w 2141"/>
                <a:gd name="T7" fmla="*/ 0 h 198"/>
                <a:gd name="T8" fmla="*/ 211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2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0 w 2517"/>
                <a:gd name="T1" fmla="*/ 276 h 276"/>
                <a:gd name="T2" fmla="*/ 2475 w 2517"/>
                <a:gd name="T3" fmla="*/ 204 h 276"/>
                <a:gd name="T4" fmla="*/ 2218 w 2517"/>
                <a:gd name="T5" fmla="*/ 0 h 276"/>
                <a:gd name="T6" fmla="*/ 0 w 2517"/>
                <a:gd name="T7" fmla="*/ 276 h 276"/>
                <a:gd name="T8" fmla="*/ 2140 w 2517"/>
                <a:gd name="T9" fmla="*/ 276 h 276"/>
                <a:gd name="T10" fmla="*/ 214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3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5 w 729"/>
                <a:gd name="T7" fmla="*/ 240 h 240"/>
                <a:gd name="T8" fmla="*/ 71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3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5 w 729"/>
                <a:gd name="T1" fmla="*/ 318 h 318"/>
                <a:gd name="T2" fmla="*/ 71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5 w 729"/>
                <a:gd name="T9" fmla="*/ 318 h 318"/>
                <a:gd name="T10" fmla="*/ 71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3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3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4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4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4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grpSp>
          <p:nvGrpSpPr>
            <p:cNvPr id="1335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0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46F6475-3B57-41B3-B493-D94F1C0D8E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2155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468" r:id="rId1"/>
    <p:sldLayoutId id="2147500469" r:id="rId2"/>
    <p:sldLayoutId id="2147500470" r:id="rId3"/>
    <p:sldLayoutId id="2147500471" r:id="rId4"/>
    <p:sldLayoutId id="2147500472" r:id="rId5"/>
    <p:sldLayoutId id="2147500473" r:id="rId6"/>
    <p:sldLayoutId id="2147500474" r:id="rId7"/>
    <p:sldLayoutId id="2147500475" r:id="rId8"/>
    <p:sldLayoutId id="2147500476" r:id="rId9"/>
    <p:sldLayoutId id="2147500477" r:id="rId10"/>
    <p:sldLayoutId id="2147500478" r:id="rId11"/>
  </p:sldLayoutIdLst>
  <p:transition spd="slow" advTm="34991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kumimoji="1" lang="en-US" altLang="zh-TW">
              <a:solidFill>
                <a:srgbClr val="000000"/>
              </a:solidFill>
              <a:latin typeface="Trebuchet MS"/>
              <a:ea typeface="微軟正黑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kumimoji="1" lang="en-US" altLang="zh-TW">
              <a:solidFill>
                <a:srgbClr val="000000"/>
              </a:solidFill>
              <a:latin typeface="Trebuchet MS"/>
              <a:ea typeface="微軟正黑體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056535-EA54-444E-B611-E2B1B1EEB6C5}" type="slidenum">
              <a:rPr kumimoji="1" lang="en-US" altLang="zh-TW" smtClean="0">
                <a:solidFill>
                  <a:srgbClr val="000000"/>
                </a:solidFill>
                <a:latin typeface="Trebuchet MS"/>
                <a:ea typeface="微軟正黑體"/>
              </a:rPr>
              <a:pPr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Trebuchet MS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7971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772" r:id="rId1"/>
    <p:sldLayoutId id="2147500773" r:id="rId2"/>
    <p:sldLayoutId id="2147500774" r:id="rId3"/>
    <p:sldLayoutId id="2147500775" r:id="rId4"/>
    <p:sldLayoutId id="2147500776" r:id="rId5"/>
    <p:sldLayoutId id="2147500777" r:id="rId6"/>
    <p:sldLayoutId id="2147500778" r:id="rId7"/>
    <p:sldLayoutId id="2147500779" r:id="rId8"/>
    <p:sldLayoutId id="2147500780" r:id="rId9"/>
    <p:sldLayoutId id="2147500781" r:id="rId10"/>
    <p:sldLayoutId id="2147500782" r:id="rId11"/>
  </p:sldLayoutIdLst>
  <p:transition spd="slow" advTm="34991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F6639D-653A-41C6-94D2-83C9AFCB19A9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algn="ctr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838B94-BBFE-4789-BFEB-B7B5751EC1A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174" r:id="rId1"/>
    <p:sldLayoutId id="2147501175" r:id="rId2"/>
    <p:sldLayoutId id="2147501176" r:id="rId3"/>
    <p:sldLayoutId id="2147501177" r:id="rId4"/>
    <p:sldLayoutId id="2147501178" r:id="rId5"/>
    <p:sldLayoutId id="2147501179" r:id="rId6"/>
    <p:sldLayoutId id="2147501180" r:id="rId7"/>
    <p:sldLayoutId id="2147501181" r:id="rId8"/>
    <p:sldLayoutId id="2147501182" r:id="rId9"/>
    <p:sldLayoutId id="2147501183" r:id="rId10"/>
    <p:sldLayoutId id="2147501184" r:id="rId11"/>
  </p:sldLayoutIdLst>
  <p:transition spd="slow" advTm="34991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  <a:latin typeface="Arial"/>
              <a:ea typeface="新細明體"/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  <a:latin typeface="Arial"/>
              <a:ea typeface="新細明體"/>
            </a:endParaRP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D0300E9-658D-4A67-A66D-5AC77E4A6A44}" type="slidenum">
              <a:rPr lang="en-US" altLang="zh-TW">
                <a:solidFill>
                  <a:srgbClr val="FFFFFF"/>
                </a:solidFill>
                <a:latin typeface="Arial"/>
                <a:ea typeface="新細明體"/>
              </a:rPr>
              <a:pPr/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8988094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254" r:id="rId1"/>
    <p:sldLayoutId id="2147501255" r:id="rId2"/>
    <p:sldLayoutId id="2147501256" r:id="rId3"/>
    <p:sldLayoutId id="2147501257" r:id="rId4"/>
    <p:sldLayoutId id="2147501258" r:id="rId5"/>
    <p:sldLayoutId id="2147501259" r:id="rId6"/>
    <p:sldLayoutId id="2147501260" r:id="rId7"/>
    <p:sldLayoutId id="2147501261" r:id="rId8"/>
    <p:sldLayoutId id="2147501262" r:id="rId9"/>
    <p:sldLayoutId id="2147501263" r:id="rId10"/>
    <p:sldLayoutId id="21475012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6A7B03-460D-4AC7-B3B5-59C470F8A8D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7/6/2013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86CAF6-C372-43B7-A312-4B31C7B19F96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890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266" r:id="rId1"/>
    <p:sldLayoutId id="2147501267" r:id="rId2"/>
    <p:sldLayoutId id="2147501268" r:id="rId3"/>
    <p:sldLayoutId id="2147501269" r:id="rId4"/>
    <p:sldLayoutId id="2147501270" r:id="rId5"/>
    <p:sldLayoutId id="2147501271" r:id="rId6"/>
    <p:sldLayoutId id="2147501272" r:id="rId7"/>
    <p:sldLayoutId id="2147501273" r:id="rId8"/>
    <p:sldLayoutId id="2147501274" r:id="rId9"/>
    <p:sldLayoutId id="2147501275" r:id="rId10"/>
    <p:sldLayoutId id="21475012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49562A-58A3-4B97-815F-6C628A0BF797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7/6/2013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63F652-0CA1-4C08-B509-0F70200DE8B0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237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278" r:id="rId1"/>
    <p:sldLayoutId id="2147501279" r:id="rId2"/>
    <p:sldLayoutId id="2147501280" r:id="rId3"/>
    <p:sldLayoutId id="2147501281" r:id="rId4"/>
    <p:sldLayoutId id="2147501282" r:id="rId5"/>
    <p:sldLayoutId id="2147501283" r:id="rId6"/>
    <p:sldLayoutId id="2147501284" r:id="rId7"/>
    <p:sldLayoutId id="2147501285" r:id="rId8"/>
    <p:sldLayoutId id="2147501286" r:id="rId9"/>
    <p:sldLayoutId id="2147501287" r:id="rId10"/>
    <p:sldLayoutId id="21475012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52CE4E1-644C-434D-A3E2-035C5BC58CF9}" type="slidenum">
              <a:rPr lang="en-US" altLang="zh-TW">
                <a:solidFill>
                  <a:srgbClr val="FFFFFF"/>
                </a:solidFill>
                <a:latin typeface="Times New Roman"/>
                <a:ea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7841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290" r:id="rId1"/>
    <p:sldLayoutId id="2147501291" r:id="rId2"/>
    <p:sldLayoutId id="2147501292" r:id="rId3"/>
    <p:sldLayoutId id="2147501293" r:id="rId4"/>
    <p:sldLayoutId id="2147501294" r:id="rId5"/>
    <p:sldLayoutId id="2147501295" r:id="rId6"/>
    <p:sldLayoutId id="2147501296" r:id="rId7"/>
    <p:sldLayoutId id="2147501297" r:id="rId8"/>
    <p:sldLayoutId id="2147501298" r:id="rId9"/>
    <p:sldLayoutId id="2147501299" r:id="rId10"/>
    <p:sldLayoutId id="21475013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F8AB74AF-D81D-4932-9232-67090DA6448E}" type="slidenum">
              <a:rPr lang="en-US" altLang="zh-TW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493771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314" r:id="rId1"/>
    <p:sldLayoutId id="2147501315" r:id="rId2"/>
    <p:sldLayoutId id="2147501316" r:id="rId3"/>
    <p:sldLayoutId id="2147501317" r:id="rId4"/>
    <p:sldLayoutId id="2147501318" r:id="rId5"/>
    <p:sldLayoutId id="2147501319" r:id="rId6"/>
    <p:sldLayoutId id="2147501320" r:id="rId7"/>
    <p:sldLayoutId id="2147501321" r:id="rId8"/>
    <p:sldLayoutId id="2147501322" r:id="rId9"/>
    <p:sldLayoutId id="2147501323" r:id="rId10"/>
    <p:sldLayoutId id="21475013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4C51FE3-10A5-4298-91D7-6F21EBBDE87A}" type="datetimeFigureOut">
              <a:rPr lang="zh-TW" altLang="en-US"/>
              <a:pPr>
                <a:defRPr/>
              </a:pPr>
              <a:t>2013/7/6</a:t>
            </a:fld>
            <a:endParaRPr lang="en-US" altLang="zh-TW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B00E1E5-9812-49F4-986D-72AA86D12D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308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26" r:id="rId1"/>
    <p:sldLayoutId id="2147501327" r:id="rId2"/>
    <p:sldLayoutId id="2147501328" r:id="rId3"/>
    <p:sldLayoutId id="2147501329" r:id="rId4"/>
    <p:sldLayoutId id="2147501330" r:id="rId5"/>
    <p:sldLayoutId id="2147501331" r:id="rId6"/>
    <p:sldLayoutId id="2147501332" r:id="rId7"/>
    <p:sldLayoutId id="2147501333" r:id="rId8"/>
    <p:sldLayoutId id="2147501334" r:id="rId9"/>
    <p:sldLayoutId id="2147501335" r:id="rId10"/>
    <p:sldLayoutId id="21475013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5F25DA-ED3D-46A7-BDB0-BE6AD5BAA85C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7/6/2013</a:t>
            </a:fld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F5ABFE-C631-479F-AE82-281042869578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63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80" r:id="rId1"/>
    <p:sldLayoutId id="2147497981" r:id="rId2"/>
    <p:sldLayoutId id="2147497982" r:id="rId3"/>
    <p:sldLayoutId id="2147497983" r:id="rId4"/>
    <p:sldLayoutId id="2147497984" r:id="rId5"/>
    <p:sldLayoutId id="2147497985" r:id="rId6"/>
    <p:sldLayoutId id="2147497986" r:id="rId7"/>
    <p:sldLayoutId id="2147497987" r:id="rId8"/>
    <p:sldLayoutId id="2147497988" r:id="rId9"/>
    <p:sldLayoutId id="2147497989" r:id="rId10"/>
    <p:sldLayoutId id="2147497990" r:id="rId11"/>
  </p:sldLayoutIdLst>
  <p:transition spd="slow" advTm="34991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8E03F5A-0F58-4B63-AC3D-552D8EC35ECC}" type="slidenum">
              <a:rPr lang="en-US" altLang="zh-TW">
                <a:solidFill>
                  <a:srgbClr val="FFFFFF"/>
                </a:solidFill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136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338" r:id="rId1"/>
    <p:sldLayoutId id="2147501339" r:id="rId2"/>
    <p:sldLayoutId id="2147501340" r:id="rId3"/>
    <p:sldLayoutId id="2147501341" r:id="rId4"/>
    <p:sldLayoutId id="2147501342" r:id="rId5"/>
    <p:sldLayoutId id="2147501343" r:id="rId6"/>
    <p:sldLayoutId id="2147501344" r:id="rId7"/>
    <p:sldLayoutId id="2147501345" r:id="rId8"/>
    <p:sldLayoutId id="2147501346" r:id="rId9"/>
    <p:sldLayoutId id="2147501347" r:id="rId10"/>
    <p:sldLayoutId id="21475013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2587-09B2-49EA-8790-CAD137FD67AB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7/6/2013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F848E4-4A39-46D8-982F-59292B6A715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26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5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2587-09B2-49EA-8790-CAD137FD67AB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7/6/2013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F848E4-4A39-46D8-982F-59292B6A715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26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2587-09B2-49EA-8790-CAD137FD67AB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7/6/2013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F848E4-4A39-46D8-982F-59292B6A715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26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2587-09B2-49EA-8790-CAD137FD67AB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7/6/2013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F848E4-4A39-46D8-982F-59292B6A715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26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2587-09B2-49EA-8790-CAD137FD67AB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7/6/2013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F848E4-4A39-46D8-982F-59292B6A715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26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51EAEBAB-47C5-4D78-87FF-74D2A63DB9A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052" r:id="rId1"/>
    <p:sldLayoutId id="2147498053" r:id="rId2"/>
    <p:sldLayoutId id="2147498054" r:id="rId3"/>
    <p:sldLayoutId id="2147498055" r:id="rId4"/>
    <p:sldLayoutId id="2147498056" r:id="rId5"/>
    <p:sldLayoutId id="2147498057" r:id="rId6"/>
    <p:sldLayoutId id="2147498058" r:id="rId7"/>
    <p:sldLayoutId id="2147498059" r:id="rId8"/>
    <p:sldLayoutId id="2147498060" r:id="rId9"/>
    <p:sldLayoutId id="2147498061" r:id="rId10"/>
    <p:sldLayoutId id="2147498062" r:id="rId11"/>
  </p:sldLayoutIdLst>
  <p:transition spd="slow" advTm="34991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30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6F056535-EA54-444E-B611-E2B1B1EEB6C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076" r:id="rId1"/>
    <p:sldLayoutId id="2147498077" r:id="rId2"/>
    <p:sldLayoutId id="2147498078" r:id="rId3"/>
    <p:sldLayoutId id="2147498079" r:id="rId4"/>
    <p:sldLayoutId id="2147498080" r:id="rId5"/>
    <p:sldLayoutId id="2147498081" r:id="rId6"/>
    <p:sldLayoutId id="2147498082" r:id="rId7"/>
    <p:sldLayoutId id="2147498083" r:id="rId8"/>
    <p:sldLayoutId id="2147498084" r:id="rId9"/>
    <p:sldLayoutId id="2147498085" r:id="rId10"/>
    <p:sldLayoutId id="2147498086" r:id="rId11"/>
  </p:sldLayoutIdLst>
  <p:transition spd="slow" advTm="34991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endParaRPr kumimoji="0" lang="en-US" altLang="zh-TW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endParaRPr kumimoji="0" lang="en-US" altLang="zh-TW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fld id="{EBDB7633-94E1-4612-84A5-7734A7C6B407}" type="slidenum">
              <a:rPr kumimoji="0" lang="zh-TW" alt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kumimoji="0" lang="en-US" altLang="zh-TW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7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60" r:id="rId1"/>
    <p:sldLayoutId id="2147498161" r:id="rId2"/>
    <p:sldLayoutId id="2147498162" r:id="rId3"/>
    <p:sldLayoutId id="2147498163" r:id="rId4"/>
    <p:sldLayoutId id="2147498164" r:id="rId5"/>
    <p:sldLayoutId id="2147498165" r:id="rId6"/>
    <p:sldLayoutId id="2147498166" r:id="rId7"/>
    <p:sldLayoutId id="2147498167" r:id="rId8"/>
    <p:sldLayoutId id="2147498168" r:id="rId9"/>
    <p:sldLayoutId id="2147498169" r:id="rId10"/>
    <p:sldLayoutId id="2147498170" r:id="rId11"/>
  </p:sldLayoutIdLst>
  <p:transition spd="slow" advTm="34991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643EF7-184F-4E2D-99F8-2AA380C85847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2013/7/6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C1A3C0-B0BD-4980-8E88-1845463BE255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502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256" r:id="rId1"/>
    <p:sldLayoutId id="2147498257" r:id="rId2"/>
    <p:sldLayoutId id="2147498258" r:id="rId3"/>
    <p:sldLayoutId id="2147498259" r:id="rId4"/>
    <p:sldLayoutId id="2147498260" r:id="rId5"/>
    <p:sldLayoutId id="2147498261" r:id="rId6"/>
    <p:sldLayoutId id="2147498262" r:id="rId7"/>
    <p:sldLayoutId id="2147498263" r:id="rId8"/>
    <p:sldLayoutId id="2147498264" r:id="rId9"/>
    <p:sldLayoutId id="2147498265" r:id="rId10"/>
    <p:sldLayoutId id="2147498266" r:id="rId11"/>
  </p:sldLayoutIdLst>
  <p:transition spd="slow" advTm="34991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Times New Roman"/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Times New Roman"/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6F056535-EA54-444E-B611-E2B1B1EEB6C5}" type="slidenum">
              <a:rPr lang="en-US" altLang="zh-TW" smtClean="0">
                <a:solidFill>
                  <a:srgbClr val="000000"/>
                </a:solidFill>
                <a:latin typeface="Times New Roman"/>
                <a:ea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2554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68" r:id="rId1"/>
    <p:sldLayoutId id="2147498269" r:id="rId2"/>
    <p:sldLayoutId id="2147498270" r:id="rId3"/>
    <p:sldLayoutId id="2147498271" r:id="rId4"/>
    <p:sldLayoutId id="2147498272" r:id="rId5"/>
    <p:sldLayoutId id="2147498273" r:id="rId6"/>
    <p:sldLayoutId id="2147498274" r:id="rId7"/>
    <p:sldLayoutId id="2147498275" r:id="rId8"/>
    <p:sldLayoutId id="2147498276" r:id="rId9"/>
    <p:sldLayoutId id="2147498277" r:id="rId10"/>
    <p:sldLayoutId id="2147498278" r:id="rId11"/>
  </p:sldLayoutIdLst>
  <p:transition spd="slow" advTm="34991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C8C2111-0831-4359-9C55-1F813C9EB475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2013/7/6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6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E658510-4016-42B1-B34F-40FB78CB744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8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694" r:id="rId1"/>
    <p:sldLayoutId id="2147498695" r:id="rId2"/>
    <p:sldLayoutId id="2147498696" r:id="rId3"/>
    <p:sldLayoutId id="2147498697" r:id="rId4"/>
    <p:sldLayoutId id="2147498698" r:id="rId5"/>
    <p:sldLayoutId id="2147498699" r:id="rId6"/>
    <p:sldLayoutId id="2147498700" r:id="rId7"/>
    <p:sldLayoutId id="2147498701" r:id="rId8"/>
    <p:sldLayoutId id="2147498702" r:id="rId9"/>
    <p:sldLayoutId id="2147498703" r:id="rId10"/>
    <p:sldLayoutId id="2147498704" r:id="rId11"/>
  </p:sldLayoutIdLst>
  <p:transition spd="slow" advTm="34991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5E9110-1075-42A4-9354-BB80E8A3747D}" type="datetimeFigureOut">
              <a:rPr lang="zh-TW" altLang="en-US"/>
              <a:pPr>
                <a:defRPr/>
              </a:pPr>
              <a:t>2013/7/6</a:t>
            </a:fld>
            <a:endParaRPr lang="en-US" altLang="zh-TW" dirty="0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 dirty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4632AA-CB9C-41D8-95B9-E79E93DE944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122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970" r:id="rId1"/>
    <p:sldLayoutId id="2147498971" r:id="rId2"/>
    <p:sldLayoutId id="2147498972" r:id="rId3"/>
    <p:sldLayoutId id="2147498973" r:id="rId4"/>
    <p:sldLayoutId id="2147498974" r:id="rId5"/>
    <p:sldLayoutId id="2147498975" r:id="rId6"/>
    <p:sldLayoutId id="2147498976" r:id="rId7"/>
    <p:sldLayoutId id="2147498977" r:id="rId8"/>
    <p:sldLayoutId id="2147498978" r:id="rId9"/>
    <p:sldLayoutId id="2147498979" r:id="rId10"/>
    <p:sldLayoutId id="2147498980" r:id="rId11"/>
  </p:sldLayoutIdLst>
  <p:transition spd="slow" advTm="34991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ppap0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041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祈　禱</a:t>
            </a:r>
            <a:endParaRPr lang="zh-TW" alt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0"/>
            <a:ext cx="4800600" cy="685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主日清晨禱告事項</a:t>
            </a:r>
            <a:r>
              <a:rPr lang="en-US" altLang="zh-TW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en-US" altLang="zh-TW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endParaRPr 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3733800"/>
            <a:ext cx="8382000" cy="2971800"/>
          </a:xfrm>
          <a:solidFill>
            <a:schemeClr val="accent4">
              <a:alpha val="46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zh-TW" altLang="en-US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為著出外的兄姊 </a:t>
            </a:r>
          </a:p>
          <a:p>
            <a:pPr>
              <a:buFont typeface="Wingdings" pitchFamily="2" charset="2"/>
              <a:buChar char="q"/>
            </a:pPr>
            <a:r>
              <a:rPr lang="zh-TW" altLang="en-US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為著你我 心意更新 全新的你我 </a:t>
            </a:r>
          </a:p>
          <a:p>
            <a:pPr>
              <a:buFont typeface="Wingdings" pitchFamily="2" charset="2"/>
              <a:buChar char="q"/>
            </a:pPr>
            <a:r>
              <a:rPr lang="zh-TW" altLang="en-US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社區的活動 及 新的事工</a:t>
            </a:r>
          </a:p>
          <a:p>
            <a:pPr>
              <a:buFont typeface="Wingdings" pitchFamily="2" charset="2"/>
              <a:buChar char="q"/>
            </a:pPr>
            <a:r>
              <a:rPr lang="zh-TW" altLang="en-US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為教會的擴建 收工的細節順利</a:t>
            </a:r>
          </a:p>
        </p:txBody>
      </p:sp>
    </p:spTree>
    <p:extLst>
      <p:ext uri="{BB962C8B-B14F-4D97-AF65-F5344CB8AC3E}">
        <p14:creationId xmlns:p14="http://schemas.microsoft.com/office/powerpoint/2010/main" val="114430553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lwjap0038"/>
          <p:cNvPicPr>
            <a:picLocks noChangeAspect="1" noChangeArrowheads="1"/>
          </p:cNvPicPr>
          <p:nvPr/>
        </p:nvPicPr>
        <p:blipFill>
          <a:blip r:embed="rId3"/>
          <a:srcRect t="3751" r="14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229600" cy="2087562"/>
          </a:xfrm>
          <a:effectLst>
            <a:outerShdw dist="53882" dir="27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6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保證</a:t>
            </a:r>
            <a:r>
              <a:rPr lang="zh-TW" altLang="en-US" sz="5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聖經保證的話</a:t>
            </a: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398108"/>
            <a:ext cx="8763000" cy="8114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lwjap0038"/>
          <p:cNvPicPr>
            <a:picLocks noChangeAspect="1" noChangeArrowheads="1"/>
          </p:cNvPicPr>
          <p:nvPr/>
        </p:nvPicPr>
        <p:blipFill>
          <a:blip r:embed="rId3"/>
          <a:srcRect t="3751" r="14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658813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榮光歸聖父上帝</a:t>
            </a:r>
            <a:endParaRPr lang="en-US" sz="3600" u="sng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93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001000" cy="4876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榮光歸聖父上帝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榮光聖子聖神三位一體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早佇</a:t>
            </a:r>
            <a:r>
              <a:rPr lang="zh-TW" altLang="en-US" sz="4800" dirty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啲，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現</a:t>
            </a:r>
            <a:r>
              <a:rPr lang="zh-TW" altLang="en-US" sz="4800" dirty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在佇啲</a:t>
            </a:r>
            <a:endParaRPr lang="zh-TW" altLang="en-US" sz="4800" dirty="0" smtClean="0">
              <a:solidFill>
                <a:schemeClr val="bg1"/>
              </a:solidFill>
              <a:latin typeface="Arial Unicode MS" pitchFamily="34" charset="-128"/>
              <a:ea typeface="DFKai-SB" pitchFamily="65" charset="-12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將來亦永</a:t>
            </a:r>
            <a:r>
              <a:rPr lang="zh-TW" altLang="en-US" sz="4800" dirty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遠佇啲，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無窮無盡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阿們，阿們</a:t>
            </a:r>
            <a:endParaRPr lang="zh-TW" altLang="en-US" sz="4800" dirty="0" smtClean="0">
              <a:solidFill>
                <a:schemeClr val="bg1"/>
              </a:solidFill>
              <a:ea typeface="DFKai-SB" pitchFamily="65" charset="-120"/>
            </a:endParaRPr>
          </a:p>
        </p:txBody>
      </p:sp>
    </p:spTree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476" y="68580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7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endParaRPr lang="en-US" altLang="zh-TW" sz="72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0" y="2743200"/>
            <a:ext cx="9067800" cy="1752600"/>
          </a:xfrm>
        </p:spPr>
        <p:txBody>
          <a:bodyPr/>
          <a:lstStyle/>
          <a:p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第二十五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篇</a:t>
            </a:r>
            <a:endParaRPr lang="en-US" altLang="zh-TW" sz="4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>
                <a:latin typeface="DFKai-SB" pitchFamily="65" charset="-120"/>
                <a:ea typeface="DFKai-SB" pitchFamily="65" charset="-120"/>
              </a:rPr>
              <a:t>詩</a:t>
            </a:r>
            <a:r>
              <a:rPr lang="zh-TW" altLang="en-US" smtClean="0">
                <a:latin typeface="DFKai-SB" pitchFamily="65" charset="-120"/>
                <a:ea typeface="DFKai-SB" pitchFamily="65" charset="-120"/>
              </a:rPr>
              <a:t>篇 </a:t>
            </a: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>121)</a:t>
            </a:r>
            <a:endParaRPr lang="en-US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03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563" y="0"/>
            <a:ext cx="4989512" cy="620713"/>
          </a:xfrm>
        </p:spPr>
        <p:txBody>
          <a:bodyPr/>
          <a:lstStyle/>
          <a:p>
            <a:pPr algn="r"/>
            <a:r>
              <a:rPr lang="zh-TW" altLang="en-US" sz="32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25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(1/3)    </a:t>
            </a:r>
            <a:endParaRPr lang="en-US" altLang="zh-TW" sz="20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763000" cy="6048375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欲攑目向山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;</a:t>
            </a:r>
            <a:endParaRPr lang="en-US" altLang="zh-TW" sz="5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的幫助對叨落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來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?</a:t>
            </a:r>
            <a:endParaRPr lang="en-US" altLang="zh-TW" sz="5000" dirty="0"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的幫助對耶和華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來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en-US" altLang="zh-TW" sz="5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伊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是創造天地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的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伊無欲互你的腳搖泏</a:t>
            </a: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保守你者的確無盹眠</a:t>
            </a: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!</a:t>
            </a:r>
          </a:p>
          <a:p>
            <a:pPr>
              <a:spcBef>
                <a:spcPct val="0"/>
              </a:spcBef>
              <a:buNone/>
            </a:pPr>
            <a:endParaRPr lang="en-US" altLang="zh-TW" sz="5400" dirty="0"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46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4600" dirty="0"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46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46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52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563" y="0"/>
            <a:ext cx="4989512" cy="620713"/>
          </a:xfrm>
        </p:spPr>
        <p:txBody>
          <a:bodyPr/>
          <a:lstStyle/>
          <a:p>
            <a:pPr algn="r"/>
            <a:r>
              <a:rPr lang="zh-TW" altLang="en-US" sz="32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25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(2/3)    </a:t>
            </a:r>
            <a:endParaRPr lang="en-US" altLang="zh-TW" sz="20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048375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保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守你者是耶和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;</a:t>
            </a:r>
            <a:endParaRPr lang="en-US" altLang="zh-TW" sz="5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和華佇你的正旁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做</a:t>
            </a:r>
            <a:endParaRPr lang="en-US" altLang="zh-TW" sz="5000" dirty="0" smtClean="0"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   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的蔭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影</a:t>
            </a: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日時</a:t>
            </a: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太陽無傷你</a:t>
            </a: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暝時</a:t>
            </a: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月亦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袂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5000" dirty="0" err="1" smtClean="0">
                <a:latin typeface="DFKai-SB" pitchFamily="65" charset="-120"/>
                <a:ea typeface="DFKai-SB" pitchFamily="65" charset="-120"/>
              </a:rPr>
              <a:t>bōe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害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你</a:t>
            </a: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zh-TW" sz="46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21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9563" y="0"/>
            <a:ext cx="4989512" cy="620713"/>
          </a:xfrm>
        </p:spPr>
        <p:txBody>
          <a:bodyPr/>
          <a:lstStyle/>
          <a:p>
            <a:pPr algn="r"/>
            <a:r>
              <a:rPr lang="zh-TW" altLang="en-US" sz="32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25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(3/3)    </a:t>
            </a:r>
            <a:endParaRPr lang="en-US" altLang="zh-TW" sz="20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048375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和華欲保守你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免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受一切的災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害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;</a:t>
            </a:r>
            <a:endParaRPr lang="en-US" altLang="zh-TW" sz="5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伊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欲保守你的生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命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你出你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入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5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和華欲保守</a:t>
            </a:r>
            <a:r>
              <a:rPr lang="zh-TW" altLang="en-US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en-US" altLang="zh-TW" sz="5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50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對</a:t>
            </a:r>
            <a:r>
              <a:rPr lang="zh-TW" altLang="en-US" sz="5000" dirty="0">
                <a:latin typeface="DFKai-SB" pitchFamily="65" charset="-120"/>
                <a:ea typeface="DFKai-SB" pitchFamily="65" charset="-120"/>
              </a:rPr>
              <a:t>此時直到永</a:t>
            </a:r>
            <a:r>
              <a:rPr lang="zh-TW" altLang="en-US" sz="5000" dirty="0" smtClean="0">
                <a:latin typeface="DFKai-SB" pitchFamily="65" charset="-120"/>
                <a:ea typeface="DFKai-SB" pitchFamily="65" charset="-120"/>
              </a:rPr>
              <a:t>遠</a:t>
            </a:r>
            <a:r>
              <a:rPr lang="en-US" altLang="zh-TW" sz="5000" dirty="0" smtClean="0">
                <a:latin typeface="DFKai-SB" pitchFamily="65" charset="-120"/>
                <a:ea typeface="DFKai-SB" pitchFamily="65" charset="-120"/>
              </a:rPr>
              <a:t>.</a:t>
            </a:r>
            <a:endParaRPr lang="en-US" altLang="zh-TW" sz="5000" dirty="0"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48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0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4267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DFKai-SB" pitchFamily="65" charset="-120"/>
                <a:ea typeface="DFKai-SB" pitchFamily="65" charset="-120"/>
              </a:rPr>
              <a:t>祈禱</a:t>
            </a:r>
            <a:r>
              <a:rPr lang="zh-TW" altLang="en-US" dirty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司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會領禱</a:t>
            </a: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後</a:t>
            </a: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0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會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眾同誦主禱</a:t>
            </a: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文</a:t>
            </a:r>
            <a:endParaRPr lang="en-US" sz="40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50292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251899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858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阮佇天裡的父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;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願祢的名聖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b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祢的國臨到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;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祢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的旨意得成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b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佇地裡親像佇天裡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阮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的日食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今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仔日互阮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赦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免阮的辜負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親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像阮亦有赦免辜負阮的人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b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莫得導阮入佇試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;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著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救阮脫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離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彼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個歹的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因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為國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權能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榮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光攏是祢所有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代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代無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盡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 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阿們</a:t>
            </a:r>
            <a:endParaRPr lang="en-US" altLang="zh-TW" sz="4600" spc="-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169501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5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620713"/>
            <a:ext cx="7416800" cy="511175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主聽阮祈禱</a:t>
            </a:r>
            <a:b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主聽阮祈禱</a:t>
            </a:r>
            <a:b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主聽阮祈禱</a:t>
            </a:r>
            <a:b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賞賜阮平安</a:t>
            </a:r>
            <a:b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阿們！</a:t>
            </a:r>
          </a:p>
        </p:txBody>
      </p:sp>
    </p:spTree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357313"/>
            <a:ext cx="8991600" cy="31432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聖詩</a:t>
            </a:r>
            <a: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第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452</a:t>
            </a:r>
            <a: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首</a:t>
            </a:r>
            <a:b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ea typeface="標楷體" pitchFamily="65" charset="-120"/>
              </a:rPr>
              <a:t>上帝疼痛怎能許</a:t>
            </a:r>
            <a:r>
              <a:rPr lang="zh-TW" altLang="en-US" sz="5400" dirty="0" smtClean="0">
                <a:solidFill>
                  <a:schemeClr val="bg1"/>
                </a:solidFill>
                <a:ea typeface="標楷體" pitchFamily="65" charset="-120"/>
              </a:rPr>
              <a:t>大</a:t>
            </a:r>
            <a:endParaRPr lang="zh-TW" altLang="en-US" sz="5400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4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3" descr="lwjal0044"/>
          <p:cNvPicPr>
            <a:picLocks noChangeAspect="1" noChangeArrowheads="1"/>
          </p:cNvPicPr>
          <p:nvPr/>
        </p:nvPicPr>
        <p:blipFill>
          <a:blip r:embed="rId3"/>
          <a:srcRect r="10547" b="253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26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403350" y="476250"/>
            <a:ext cx="7416800" cy="61214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歡迎您來到</a:t>
            </a:r>
            <a:b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柑縣台灣基督長老教會</a:t>
            </a:r>
            <a:b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b="1" u="sng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同心建造 </a:t>
            </a:r>
            <a:r>
              <a:rPr lang="zh-TW" altLang="en-US" b="1" u="sng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人</a:t>
            </a:r>
            <a:r>
              <a:rPr lang="zh-TW" altLang="en-US" b="1" u="sng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人傳道</a:t>
            </a:r>
            <a:r>
              <a:rPr lang="zh-TW" altLang="en-US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請肅靜</a:t>
            </a:r>
            <a:r>
              <a:rPr lang="en-US" altLang="zh-TW" sz="40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預備心來敬拜上帝</a:t>
            </a: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200" b="1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請關掉您的手機</a:t>
            </a:r>
            <a:r>
              <a:rPr lang="en-US" altLang="zh-TW" sz="3200" b="1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3200" b="1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傳呼器</a:t>
            </a:r>
            <a:r>
              <a:rPr lang="en-US" altLang="zh-TW" sz="3200" b="1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…</a:t>
            </a:r>
          </a:p>
        </p:txBody>
      </p:sp>
      <p:pic>
        <p:nvPicPr>
          <p:cNvPr id="136196" name="Picture 10" descr="pc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635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739887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589588"/>
            <a:ext cx="8569325" cy="11430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452 </a:t>
            </a:r>
            <a:r>
              <a:rPr lang="zh-TW" altLang="en-US" sz="32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上帝愛疼怎能許大 </a:t>
            </a:r>
            <a:r>
              <a:rPr lang="en-US" altLang="zh-TW" sz="20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(1/4)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7950" y="404813"/>
            <a:ext cx="892810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上帝疼痛怎能許大</a:t>
            </a:r>
            <a:r>
              <a:rPr lang="en-US" altLang="zh-TW" sz="4800" smtClean="0">
                <a:ea typeface="標楷體" pitchFamily="65" charset="-120"/>
              </a:rPr>
              <a:t>,</a:t>
            </a:r>
            <a:r>
              <a:rPr lang="zh-TW" altLang="en-US" sz="4800" smtClean="0">
                <a:ea typeface="標楷體" pitchFamily="65" charset="-120"/>
              </a:rPr>
              <a:t>歡喜施落互我</a:t>
            </a:r>
            <a:endParaRPr lang="en-US" altLang="zh-TW" sz="480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揀我卑微小許的人</a:t>
            </a:r>
            <a:r>
              <a:rPr lang="en-US" altLang="zh-TW" sz="4800" smtClean="0">
                <a:ea typeface="標楷體" pitchFamily="65" charset="-120"/>
              </a:rPr>
              <a:t>,</a:t>
            </a:r>
            <a:r>
              <a:rPr lang="zh-TW" altLang="en-US" sz="4800" smtClean="0">
                <a:ea typeface="標楷體" pitchFamily="65" charset="-120"/>
              </a:rPr>
              <a:t>互我及祂近倚</a:t>
            </a:r>
            <a:endParaRPr lang="en-US" altLang="zh-TW" sz="4800" smtClean="0">
              <a:ea typeface="標楷體" pitchFamily="65" charset="-12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因為我知所信的救主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若深信倚靠能得祂保守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能保守所交托祂的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能保守直到彼日</a:t>
            </a:r>
          </a:p>
        </p:txBody>
      </p:sp>
    </p:spTree>
    <p:extLst>
      <p:ext uri="{BB962C8B-B14F-4D97-AF65-F5344CB8AC3E}">
        <p14:creationId xmlns:p14="http://schemas.microsoft.com/office/powerpoint/2010/main" val="24715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589588"/>
            <a:ext cx="8569325" cy="11430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452 </a:t>
            </a:r>
            <a:r>
              <a:rPr lang="zh-TW" altLang="en-US" sz="32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上帝愛疼怎能許大 </a:t>
            </a:r>
            <a:r>
              <a:rPr lang="en-US" altLang="zh-TW" sz="20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(2/4)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7950" y="404813"/>
            <a:ext cx="892810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耶穌恩典怎能許深</a:t>
            </a:r>
            <a:r>
              <a:rPr lang="en-US" altLang="zh-TW" sz="4800" smtClean="0">
                <a:ea typeface="標楷體" pitchFamily="65" charset="-120"/>
              </a:rPr>
              <a:t>,</a:t>
            </a:r>
            <a:r>
              <a:rPr lang="zh-TW" altLang="en-US" sz="4800" smtClean="0">
                <a:ea typeface="標楷體" pitchFamily="65" charset="-120"/>
              </a:rPr>
              <a:t>充滿佇我心內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因為對信聖經福音</a:t>
            </a:r>
            <a:r>
              <a:rPr lang="en-US" altLang="zh-TW" sz="4800" smtClean="0">
                <a:ea typeface="標楷體" pitchFamily="65" charset="-120"/>
              </a:rPr>
              <a:t>,</a:t>
            </a:r>
            <a:r>
              <a:rPr lang="zh-TW" altLang="en-US" sz="4800" smtClean="0">
                <a:ea typeface="標楷體" pitchFamily="65" charset="-120"/>
              </a:rPr>
              <a:t>心能平安自在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因為我知所信的救主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若深信倚靠能得祂保守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能保守所交托祂的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能保守直到彼日</a:t>
            </a:r>
          </a:p>
        </p:txBody>
      </p:sp>
    </p:spTree>
    <p:extLst>
      <p:ext uri="{BB962C8B-B14F-4D97-AF65-F5344CB8AC3E}">
        <p14:creationId xmlns:p14="http://schemas.microsoft.com/office/powerpoint/2010/main" val="18016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589588"/>
            <a:ext cx="8569325" cy="11430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452 </a:t>
            </a:r>
            <a:r>
              <a:rPr lang="zh-TW" altLang="en-US" sz="32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上帝愛疼怎能許大 </a:t>
            </a:r>
            <a:r>
              <a:rPr lang="en-US" altLang="zh-TW" sz="20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(3/4)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7950" y="404813"/>
            <a:ext cx="892810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聖神感動怎能許闊</a:t>
            </a:r>
            <a:r>
              <a:rPr lang="en-US" altLang="zh-TW" sz="4800" smtClean="0">
                <a:ea typeface="標楷體" pitchFamily="65" charset="-120"/>
              </a:rPr>
              <a:t>,</a:t>
            </a:r>
            <a:r>
              <a:rPr lang="zh-TW" altLang="en-US" sz="4800" smtClean="0">
                <a:ea typeface="標楷體" pitchFamily="65" charset="-120"/>
              </a:rPr>
              <a:t>互我深知過失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承受福音心受感化</a:t>
            </a:r>
            <a:r>
              <a:rPr lang="en-US" altLang="zh-TW" sz="4800" smtClean="0">
                <a:ea typeface="標楷體" pitchFamily="65" charset="-120"/>
              </a:rPr>
              <a:t>,</a:t>
            </a:r>
            <a:r>
              <a:rPr lang="zh-TW" altLang="en-US" sz="4800" smtClean="0">
                <a:ea typeface="標楷體" pitchFamily="65" charset="-120"/>
              </a:rPr>
              <a:t>靠祂換新性質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因為我知所信的救主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若深信倚靠能得祂保守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能保守所交托祂的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能保守直到彼日</a:t>
            </a:r>
          </a:p>
        </p:txBody>
      </p:sp>
    </p:spTree>
    <p:extLst>
      <p:ext uri="{BB962C8B-B14F-4D97-AF65-F5344CB8AC3E}">
        <p14:creationId xmlns:p14="http://schemas.microsoft.com/office/powerpoint/2010/main" val="11272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589588"/>
            <a:ext cx="8569325" cy="11430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452 </a:t>
            </a:r>
            <a:r>
              <a:rPr lang="zh-TW" altLang="en-US" sz="32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上帝愛疼怎能許大 </a:t>
            </a:r>
            <a:r>
              <a:rPr lang="en-US" altLang="zh-TW" sz="20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(4/4)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7950" y="404813"/>
            <a:ext cx="892810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父子聖神三位一體</a:t>
            </a:r>
            <a:r>
              <a:rPr lang="en-US" altLang="zh-TW" sz="4800" smtClean="0">
                <a:ea typeface="標楷體" pitchFamily="65" charset="-120"/>
              </a:rPr>
              <a:t>,</a:t>
            </a:r>
            <a:r>
              <a:rPr lang="zh-TW" altLang="en-US" sz="4800" smtClean="0">
                <a:ea typeface="標楷體" pitchFamily="65" charset="-120"/>
              </a:rPr>
              <a:t>至聖至高至大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尊貴榮光永遠無替</a:t>
            </a:r>
            <a:r>
              <a:rPr lang="en-US" altLang="zh-TW" sz="4800" smtClean="0">
                <a:ea typeface="標楷體" pitchFamily="65" charset="-120"/>
              </a:rPr>
              <a:t>,</a:t>
            </a:r>
            <a:r>
              <a:rPr lang="zh-TW" altLang="en-US" sz="4800" smtClean="0">
                <a:ea typeface="標楷體" pitchFamily="65" charset="-120"/>
              </a:rPr>
              <a:t>謳咾祂名無息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因為我知所信的救主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若深信倚靠能得祂保守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能保守所交托祂的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smtClean="0">
                <a:ea typeface="標楷體" pitchFamily="65" charset="-120"/>
              </a:rPr>
              <a:t>          能保守直到彼日   </a:t>
            </a:r>
            <a:r>
              <a:rPr lang="zh-TW" altLang="en-US" sz="4800" smtClean="0">
                <a:solidFill>
                  <a:srgbClr val="FFFF00"/>
                </a:solidFill>
                <a:ea typeface="標楷體" pitchFamily="65" charset="-120"/>
              </a:rPr>
              <a:t>阿們</a:t>
            </a:r>
          </a:p>
        </p:txBody>
      </p:sp>
    </p:spTree>
    <p:extLst>
      <p:ext uri="{BB962C8B-B14F-4D97-AF65-F5344CB8AC3E}">
        <p14:creationId xmlns:p14="http://schemas.microsoft.com/office/powerpoint/2010/main" val="35770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黃清源\Documents\stockxpertcom_id5141341_jpg_71d3f2db89c4d86cba9f3ac53057c30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203"/>
            <a:ext cx="9144000" cy="68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08963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聖經</a:t>
            </a:r>
            <a:endParaRPr lang="en-US" sz="6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17831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使徒行傳</a:t>
            </a:r>
            <a:r>
              <a:rPr lang="en-US" altLang="zh-TW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16:19</a:t>
            </a:r>
            <a:r>
              <a:rPr lang="en-US" altLang="zh-TW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〜</a:t>
            </a:r>
            <a:r>
              <a:rPr lang="en-US" altLang="zh-TW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40</a:t>
            </a:r>
          </a:p>
          <a:p>
            <a:pPr marL="0" indent="0" algn="ctr">
              <a:buNone/>
            </a:pP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新約 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台</a:t>
            </a: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154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頁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漢</a:t>
            </a: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188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頁</a:t>
            </a: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b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276601"/>
            <a:ext cx="9108962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司會：這是上帝的話</a:t>
            </a:r>
            <a:br>
              <a:rPr lang="zh-TW" altLang="en-US" sz="3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會眾：感謝上帝</a:t>
            </a:r>
            <a:endParaRPr lang="en-US" sz="36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789662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562600"/>
            <a:ext cx="9144000" cy="1295400"/>
          </a:xfrm>
          <a:noFill/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聖歌隊 獻詩 </a:t>
            </a:r>
            <a:endParaRPr lang="zh-TW" altLang="en-US" sz="5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16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TW" altLang="en-US" sz="6600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主的聖手</a:t>
            </a:r>
            <a:endParaRPr lang="en-US" sz="6600" dirty="0">
              <a:solidFill>
                <a:srgbClr val="0000CC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5531048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/>
        </p:blipFill>
        <p:spPr bwMode="auto">
          <a:xfrm>
            <a:off x="101433" y="228600"/>
            <a:ext cx="3868479" cy="289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8992"/>
            <a:ext cx="8153400" cy="6248400"/>
          </a:xfr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主的聖手引導我 </a:t>
            </a:r>
            <a:endParaRPr lang="en-US" altLang="zh-TW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的聖手照顧我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我深知我無孤單 </a:t>
            </a:r>
            <a:endParaRPr lang="en-US" altLang="zh-TW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我行世間路途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因為有主的聖手引導我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en-US" sz="4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hands are leading me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not alone, I know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walk this world below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higher hands are leading me</a:t>
            </a:r>
            <a:r>
              <a:rPr lang="en-US" sz="4600" b="1" dirty="0" smtClean="0">
                <a:solidFill>
                  <a:schemeClr val="bg1"/>
                </a:solidFill>
              </a:rPr>
              <a:t/>
            </a:r>
            <a:br>
              <a:rPr lang="en-US" sz="4600" b="1" dirty="0" smtClean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82000" y="6265636"/>
            <a:ext cx="765628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1/5</a:t>
            </a:r>
            <a:endParaRPr kumimoji="0"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4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6"/>
          <a:stretch/>
        </p:blipFill>
        <p:spPr bwMode="auto">
          <a:xfrm>
            <a:off x="304800" y="3221"/>
            <a:ext cx="8382001" cy="563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5937826"/>
          </a:xfr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雖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然我沒有互人看重 </a:t>
            </a:r>
            <a:endParaRPr lang="en-US" altLang="zh-TW" sz="4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失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落在宇宙間</a:t>
            </a:r>
            <a:endParaRPr lang="en-US" sz="4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上帝佇天頂啲看顧 </a:t>
            </a:r>
            <a:endParaRPr lang="en-US" altLang="zh-TW" sz="4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雖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然我沒看見</a:t>
            </a: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endParaRPr lang="en-US" altLang="zh-TW" sz="4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>
              <a:spcBef>
                <a:spcPts val="0"/>
              </a:spcBef>
            </a:pPr>
            <a:r>
              <a:rPr lang="en-US" sz="4600" dirty="0">
                <a:solidFill>
                  <a:schemeClr val="bg1"/>
                </a:solidFill>
              </a:rPr>
              <a:t>Though it seems I’m oft unnoticed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And lost in time and space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God above is watching o’er me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Though I cannot see his </a:t>
            </a:r>
            <a:r>
              <a:rPr lang="en-US" sz="4600" dirty="0" smtClean="0">
                <a:solidFill>
                  <a:schemeClr val="bg1"/>
                </a:solidFill>
              </a:rPr>
              <a:t>face</a:t>
            </a: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931893" y="6265636"/>
            <a:ext cx="1157844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2/5</a:t>
            </a:r>
            <a:endParaRPr kumimoji="0"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3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10482"/>
            <a:ext cx="8434615" cy="6037036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的聖手引導我 </a:t>
            </a:r>
            <a:endParaRPr lang="en-US" altLang="zh-TW" sz="4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的聖手照顧我</a:t>
            </a:r>
            <a:endParaRPr lang="en-US" sz="4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我深知我無孤單 </a:t>
            </a:r>
            <a:endParaRPr lang="en-US" altLang="zh-TW" sz="4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4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我行世間路途</a:t>
            </a:r>
            <a:endParaRPr lang="en-US" sz="4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因為有主的聖手引導我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hands are leading me </a:t>
            </a:r>
            <a:endParaRPr lang="en-US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not alone, I know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walk this world below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higher hands are leading </a:t>
            </a:r>
            <a:r>
              <a:rPr lang="en-US" sz="4000" b="1" i="1" dirty="0" smtClean="0">
                <a:solidFill>
                  <a:schemeClr val="bg1"/>
                </a:solidFill>
              </a:rPr>
              <a:t>me</a:t>
            </a:r>
            <a:endParaRPr lang="en-US" sz="40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74001" y="6265636"/>
            <a:ext cx="1273628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3/5</a:t>
            </a:r>
            <a:endParaRPr kumimoji="0"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unbun\Pictures\praying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762000"/>
            <a:ext cx="4953000" cy="53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3714"/>
            <a:ext cx="8527425" cy="5867400"/>
          </a:xfr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雖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然我不會知將來 </a:t>
            </a:r>
            <a:endParaRPr lang="en-US" altLang="zh-TW" sz="4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總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是我攏無驚</a:t>
            </a:r>
            <a:endParaRPr lang="en-US" sz="4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因為我深信主照</a:t>
            </a: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顧</a:t>
            </a:r>
            <a:endParaRPr lang="en-US" altLang="zh-TW" sz="4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要導我到永</a:t>
            </a: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遠</a:t>
            </a:r>
            <a:endParaRPr lang="en-US" sz="4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 So </a:t>
            </a:r>
            <a:r>
              <a:rPr lang="en-US" sz="4000" dirty="0">
                <a:solidFill>
                  <a:schemeClr val="bg1"/>
                </a:solidFill>
              </a:rPr>
              <a:t>I face an unknown future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     Full </a:t>
            </a:r>
            <a:r>
              <a:rPr lang="en-US" sz="4000" dirty="0">
                <a:solidFill>
                  <a:schemeClr val="bg1"/>
                </a:solidFill>
              </a:rPr>
              <a:t>of faith and unafraid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    And </a:t>
            </a:r>
            <a:r>
              <a:rPr lang="en-US" sz="4000" dirty="0">
                <a:solidFill>
                  <a:schemeClr val="bg1"/>
                </a:solidFill>
              </a:rPr>
              <a:t>the peace I have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through </a:t>
            </a:r>
            <a:r>
              <a:rPr lang="en-US" sz="4000" dirty="0">
                <a:solidFill>
                  <a:schemeClr val="bg1"/>
                </a:solidFill>
              </a:rPr>
              <a:t>trusting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           For </a:t>
            </a:r>
            <a:r>
              <a:rPr lang="en-US" sz="4000" dirty="0">
                <a:solidFill>
                  <a:schemeClr val="bg1"/>
                </a:solidFill>
              </a:rPr>
              <a:t>the world I would not </a:t>
            </a:r>
            <a:r>
              <a:rPr lang="en-US" sz="4000" dirty="0" smtClean="0">
                <a:solidFill>
                  <a:schemeClr val="bg1"/>
                </a:solidFill>
              </a:rPr>
              <a:t>trade</a:t>
            </a:r>
            <a:endParaRPr lang="en-US" sz="40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74001" y="6265636"/>
            <a:ext cx="1273628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4/5</a:t>
            </a:r>
            <a:endParaRPr kumimoji="0"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6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 descr="Slide40"/>
          <p:cNvSpPr>
            <a:spLocks noGrp="1" noChangeAspect="1" noChangeArrowheads="1"/>
          </p:cNvSpPr>
          <p:nvPr isPhoto="1"/>
        </p:nvSpPr>
        <p:spPr bwMode="auto">
          <a:xfrm>
            <a:off x="-38100" y="0"/>
            <a:ext cx="91821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470025"/>
          </a:xfrm>
          <a:effectLst/>
        </p:spPr>
        <p:txBody>
          <a:bodyPr/>
          <a:lstStyle/>
          <a:p>
            <a:r>
              <a:rPr lang="zh-TW" altLang="en-US" sz="6600" b="1" dirty="0">
                <a:solidFill>
                  <a:srgbClr val="002A7E"/>
                </a:solidFill>
                <a:latin typeface="DFKai-SB" pitchFamily="65" charset="-120"/>
                <a:ea typeface="DFKai-SB" pitchFamily="65" charset="-120"/>
              </a:rPr>
              <a:t>靜候上帝</a:t>
            </a:r>
            <a:endParaRPr lang="en-US" sz="6600" b="1" dirty="0">
              <a:solidFill>
                <a:srgbClr val="002A7E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7150" y="3124200"/>
            <a:ext cx="9105900" cy="1143000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zh-TW" altLang="en-US" sz="5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序樂</a:t>
            </a:r>
            <a:r>
              <a:rPr lang="zh-TW" altLang="en-US" sz="6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6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4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endParaRPr lang="zh-TW" altLang="en-US" sz="5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-38100" y="4495800"/>
            <a:ext cx="91440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5400" dirty="0" smtClean="0">
                <a:solidFill>
                  <a:srgbClr val="002A7E"/>
                </a:solidFill>
                <a:latin typeface="DFKai-SB" pitchFamily="65" charset="-120"/>
                <a:ea typeface="DFKai-SB" pitchFamily="65" charset="-120"/>
              </a:rPr>
              <a:t>默禱敬拜</a:t>
            </a:r>
            <a:r>
              <a:rPr lang="zh-TW" altLang="en-US" sz="54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4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endParaRPr lang="zh-TW" altLang="en-US" sz="5400" dirty="0" smtClean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1523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6181" cy="68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9067800" cy="6475186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000" b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000" b="1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的聖手引導我 主的聖手照顧我</a:t>
            </a:r>
            <a:endParaRPr lang="en-US" sz="4000" b="1" dirty="0">
              <a:solidFill>
                <a:srgbClr val="0000CC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我深知我無孤單 當我行世間路途</a:t>
            </a:r>
            <a:endParaRPr lang="en-US" sz="4000" b="1" dirty="0">
              <a:solidFill>
                <a:srgbClr val="0000CC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因為有主的聖手引導我</a:t>
            </a:r>
            <a:r>
              <a:rPr lang="en-US" sz="4000" b="1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4000" b="1" dirty="0" smtClean="0">
              <a:solidFill>
                <a:srgbClr val="0000CC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因為有主的聖手引導</a:t>
            </a:r>
            <a:r>
              <a:rPr lang="zh-TW" altLang="en-US" sz="4000" b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我</a:t>
            </a:r>
            <a:endParaRPr lang="en-US" altLang="zh-TW" sz="4000" b="1" dirty="0" smtClean="0">
              <a:solidFill>
                <a:srgbClr val="0000CC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TW" altLang="en-US" sz="4000" b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手導</a:t>
            </a:r>
            <a:r>
              <a:rPr lang="zh-TW" altLang="en-US" sz="4000" b="1" dirty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我</a:t>
            </a:r>
            <a:endParaRPr lang="en-US" sz="4000" b="1" dirty="0">
              <a:solidFill>
                <a:srgbClr val="0000CC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</a:rPr>
              <a:t>Higher hands are leading me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</a:rPr>
              <a:t>I am not alone, I know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i="1" dirty="0">
                <a:solidFill>
                  <a:schemeClr val="tx1"/>
                </a:solidFill>
              </a:rPr>
              <a:t>As I walk this world below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i="1" dirty="0">
                <a:solidFill>
                  <a:schemeClr val="tx1"/>
                </a:solidFill>
              </a:rPr>
              <a:t>For higher hands are leading </a:t>
            </a:r>
            <a:r>
              <a:rPr lang="en-US" sz="3600" b="1" i="1" dirty="0" smtClean="0">
                <a:solidFill>
                  <a:schemeClr val="tx1"/>
                </a:solidFill>
              </a:rPr>
              <a:t>me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</a:rPr>
              <a:t>For higher hands are leading </a:t>
            </a:r>
            <a:r>
              <a:rPr lang="en-US" sz="3600" b="1" i="1" dirty="0" smtClean="0">
                <a:solidFill>
                  <a:schemeClr val="tx1"/>
                </a:solidFill>
              </a:rPr>
              <a:t>me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</a:rPr>
              <a:t>higher hands </a:t>
            </a:r>
            <a:r>
              <a:rPr lang="en-US" sz="3600" b="1" i="1" dirty="0" smtClean="0">
                <a:solidFill>
                  <a:schemeClr val="tx1"/>
                </a:solidFill>
              </a:rPr>
              <a:t>leading me</a:t>
            </a: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74001" y="6265636"/>
            <a:ext cx="1273628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5/5</a:t>
            </a:r>
            <a:endParaRPr kumimoji="0"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46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381000"/>
            <a:ext cx="7772400" cy="26670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ja-JP" altLang="en-US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6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雨中唱歌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429000"/>
            <a:ext cx="6705600" cy="15240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趙聰仁 牧師</a:t>
            </a:r>
          </a:p>
          <a:p>
            <a:r>
              <a:rPr lang="zh-TW" altLang="en-US" sz="5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"/>
            <a:ext cx="5429250" cy="914399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假</a:t>
            </a:r>
            <a:r>
              <a:rPr lang="zh-TW" altLang="en-US" sz="6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如 </a:t>
            </a:r>
            <a:r>
              <a:rPr lang="en-US" altLang="zh-TW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若</a:t>
            </a:r>
            <a:r>
              <a:rPr lang="ja-JP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しも</a:t>
            </a:r>
            <a:r>
              <a:rPr lang="en-US" altLang="ja-JP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7236" y="838200"/>
            <a:ext cx="6086764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rgbClr val="000714"/>
                </a:solidFill>
                <a:latin typeface="DFKai-SB" pitchFamily="65" charset="-120"/>
                <a:ea typeface="DFKai-SB" pitchFamily="65" charset="-120"/>
              </a:rPr>
              <a:t>設使我若是一</a:t>
            </a:r>
            <a:r>
              <a:rPr lang="zh-TW" altLang="en-US" sz="4800" dirty="0" smtClean="0">
                <a:solidFill>
                  <a:srgbClr val="000714"/>
                </a:solidFill>
                <a:latin typeface="DFKai-SB" pitchFamily="65" charset="-120"/>
                <a:ea typeface="DFKai-SB" pitchFamily="65" charset="-120"/>
              </a:rPr>
              <a:t>個</a:t>
            </a:r>
            <a:endParaRPr lang="en-US" altLang="zh-TW" sz="4800" dirty="0" smtClean="0">
              <a:solidFill>
                <a:srgbClr val="000714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40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Mo-Shi </a:t>
            </a:r>
            <a:r>
              <a:rPr lang="en-US" altLang="zh-TW" sz="40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mo</a:t>
            </a:r>
            <a:r>
              <a:rPr lang="en-US" altLang="zh-TW" sz="40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, </a:t>
            </a:r>
            <a:r>
              <a:rPr lang="en-US" altLang="zh-TW" sz="40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Wa</a:t>
            </a:r>
            <a:r>
              <a:rPr lang="en-US" altLang="zh-TW" sz="40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-ta-</a:t>
            </a:r>
            <a:r>
              <a:rPr lang="en-US" altLang="zh-TW" sz="40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si</a:t>
            </a:r>
            <a:r>
              <a:rPr lang="en-US" altLang="zh-TW" sz="40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TW" sz="40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ga</a:t>
            </a:r>
            <a:endParaRPr lang="en-US" altLang="zh-TW" sz="4000" dirty="0" smtClean="0">
              <a:solidFill>
                <a:srgbClr val="000714"/>
              </a:solidFill>
              <a:latin typeface="Arial" pitchFamily="34" charset="0"/>
              <a:ea typeface="DFKai-SB" pitchFamily="65" charset="-12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rgbClr val="000714"/>
                </a:solidFill>
                <a:latin typeface="DFKai-SB" pitchFamily="65" charset="-120"/>
                <a:ea typeface="DFKai-SB" pitchFamily="65" charset="-120"/>
              </a:rPr>
              <a:t>未曽受着這些災難</a:t>
            </a:r>
            <a:r>
              <a:rPr lang="en-US" altLang="zh-TW" sz="4800" dirty="0" smtClean="0">
                <a:solidFill>
                  <a:srgbClr val="000714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altLang="zh-TW" sz="40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Ku-Yu Si ma </a:t>
            </a:r>
            <a:r>
              <a:rPr lang="en-US" altLang="zh-TW" sz="40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na</a:t>
            </a:r>
            <a:r>
              <a:rPr lang="en-US" altLang="zh-TW" sz="40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TW" sz="40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kat</a:t>
            </a:r>
            <a:r>
              <a:rPr lang="en-US" altLang="zh-TW" sz="40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 ta </a:t>
            </a:r>
            <a:r>
              <a:rPr lang="en-US" altLang="zh-TW" sz="40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ya</a:t>
            </a:r>
            <a:endParaRPr lang="en-US" altLang="zh-TW" sz="4000" dirty="0">
              <a:solidFill>
                <a:srgbClr val="000714"/>
              </a:solidFill>
              <a:latin typeface="Arial" pitchFamily="34" charset="0"/>
              <a:ea typeface="DFKai-SB" pitchFamily="65" charset="-12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rgbClr val="000714"/>
                </a:solidFill>
                <a:latin typeface="DFKai-SB" pitchFamily="65" charset="-120"/>
                <a:ea typeface="DFKai-SB" pitchFamily="65" charset="-120"/>
              </a:rPr>
              <a:t>天父上帝極大疼痛</a:t>
            </a:r>
            <a:r>
              <a:rPr lang="en-US" altLang="zh-TW" sz="4800" dirty="0" smtClean="0">
                <a:solidFill>
                  <a:srgbClr val="000714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altLang="zh-TW" sz="40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Ka</a:t>
            </a:r>
            <a:r>
              <a:rPr lang="en-US" altLang="zh-TW" sz="40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-mi-</a:t>
            </a:r>
            <a:r>
              <a:rPr lang="en-US" altLang="zh-TW" sz="40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sa</a:t>
            </a:r>
            <a:r>
              <a:rPr lang="en-US" altLang="zh-TW" sz="40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-ma no Ai oh</a:t>
            </a:r>
            <a:endParaRPr lang="en-US" altLang="zh-TW" sz="4000" dirty="0">
              <a:solidFill>
                <a:srgbClr val="000714"/>
              </a:solidFill>
              <a:latin typeface="Arial" pitchFamily="34" charset="0"/>
              <a:ea typeface="DFKai-SB" pitchFamily="65" charset="-12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rgbClr val="000714"/>
                </a:solidFill>
                <a:latin typeface="DFKai-SB" pitchFamily="65" charset="-120"/>
                <a:ea typeface="DFKai-SB" pitchFamily="65" charset="-120"/>
              </a:rPr>
              <a:t>永遠我無法</a:t>
            </a:r>
            <a:r>
              <a:rPr lang="zh-TW" altLang="en-US" sz="4800" dirty="0" smtClean="0">
                <a:solidFill>
                  <a:srgbClr val="000714"/>
                </a:solidFill>
                <a:latin typeface="DFKai-SB" pitchFamily="65" charset="-120"/>
                <a:ea typeface="DFKai-SB" pitchFamily="65" charset="-120"/>
              </a:rPr>
              <a:t>度通知。</a:t>
            </a:r>
            <a:endParaRPr lang="en-US" altLang="zh-TW" sz="4800" dirty="0" smtClean="0">
              <a:solidFill>
                <a:srgbClr val="000714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48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Si-</a:t>
            </a:r>
            <a:r>
              <a:rPr lang="en-US" altLang="zh-TW" sz="48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ra</a:t>
            </a:r>
            <a:r>
              <a:rPr lang="en-US" altLang="zh-TW" sz="48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TW" sz="48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na</a:t>
            </a:r>
            <a:r>
              <a:rPr lang="en-US" altLang="zh-TW" sz="48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—</a:t>
            </a:r>
            <a:r>
              <a:rPr lang="en-US" altLang="zh-TW" sz="4800" dirty="0" err="1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kat</a:t>
            </a:r>
            <a:r>
              <a:rPr lang="en-US" altLang="zh-TW" sz="4800" dirty="0" smtClean="0">
                <a:solidFill>
                  <a:srgbClr val="000714"/>
                </a:solidFill>
                <a:latin typeface="Arial" pitchFamily="34" charset="0"/>
                <a:ea typeface="DFKai-SB" pitchFamily="65" charset="-120"/>
                <a:cs typeface="Arial" pitchFamily="34" charset="0"/>
              </a:rPr>
              <a:t>-ta</a:t>
            </a:r>
            <a:endParaRPr lang="zh-TW" altLang="en-US" sz="4800" dirty="0">
              <a:solidFill>
                <a:srgbClr val="000714"/>
              </a:solidFill>
              <a:latin typeface="Arial" pitchFamily="34" charset="0"/>
              <a:ea typeface="DFKai-SB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5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8100" y="685800"/>
            <a:ext cx="9144000" cy="50228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奉獻</a:t>
            </a: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600" i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奉獻是教會會員與基督徒的本份</a:t>
            </a:r>
            <a:endParaRPr lang="zh-TW" altLang="en-US" sz="3600" i="1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5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6242050" cy="61658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奉獻感謝</a:t>
            </a:r>
            <a:b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我的錢銀獻給祢</a:t>
            </a:r>
            <a:b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用出攏趁祢旨意</a:t>
            </a:r>
            <a:b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我的才情祢賞賜</a:t>
            </a:r>
            <a:b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甘願還祢做器具</a:t>
            </a: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阿們！</a:t>
            </a:r>
            <a:endParaRPr lang="zh-TW" altLang="en-US" sz="6600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058035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" y="381000"/>
            <a:ext cx="7064375" cy="5257799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歡</a:t>
            </a: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迎</a:t>
            </a:r>
            <a:r>
              <a:rPr lang="en-US" altLang="zh-TW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肢体關懷</a:t>
            </a:r>
            <a:b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報告通知</a:t>
            </a:r>
            <a:b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聖工與肢體代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禱</a:t>
            </a:r>
            <a:b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5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919447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1" y="1524001"/>
            <a:ext cx="8991600" cy="2984500"/>
          </a:xfrm>
          <a:noFill/>
        </p:spPr>
        <p:txBody>
          <a:bodyPr/>
          <a:lstStyle/>
          <a:p>
            <a:pPr eaLnBrk="1" hangingPunct="1"/>
            <a:r>
              <a:rPr lang="zh-TW" altLang="en-US" sz="66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頌</a:t>
            </a:r>
            <a:r>
              <a:rPr lang="zh-TW" altLang="en-US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榮</a:t>
            </a:r>
            <a: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第</a:t>
            </a: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513</a:t>
            </a:r>
            <a: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首</a:t>
            </a:r>
            <a:b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願主賜福保護你</a:t>
            </a: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sz="5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7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4"/>
    </mc:Choice>
    <mc:Fallback xmlns="">
      <p:transition spd="slow" advTm="13854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45" y="-22538"/>
            <a:ext cx="9275651" cy="695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19845" y="1066800"/>
            <a:ext cx="6922394" cy="5181600"/>
          </a:xfrm>
          <a:noFill/>
        </p:spPr>
        <p:txBody>
          <a:bodyPr/>
          <a:lstStyle/>
          <a:p>
            <a:pPr eaLnBrk="1" hangingPunct="1"/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願主賜福保護你</a:t>
            </a:r>
            <a:br>
              <a:rPr lang="zh-TW" altLang="en-US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願上帝的榮光遍照你</a:t>
            </a:r>
            <a:br>
              <a:rPr lang="zh-TW" altLang="en-US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亦用慈悲款待你</a:t>
            </a:r>
            <a:br>
              <a:rPr lang="zh-TW" altLang="en-US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願耶和華常常看顧你</a:t>
            </a:r>
            <a:br>
              <a:rPr lang="zh-TW" altLang="en-US" sz="54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賞賜你平安</a:t>
            </a: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                 </a:t>
            </a:r>
            <a: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阿們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>                           </a:t>
            </a:r>
            <a:endParaRPr lang="zh-TW" altLang="en-US" sz="54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6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00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295400"/>
            <a:ext cx="9144000" cy="327818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TW" sz="6600" dirty="0" smtClean="0">
                <a:solidFill>
                  <a:srgbClr val="002060"/>
                </a:solidFill>
                <a:ea typeface="DFKai-SB" pitchFamily="65" charset="-120"/>
              </a:rPr>
              <a:t/>
            </a:r>
            <a:br>
              <a:rPr lang="en-US" altLang="zh-TW" sz="6600" dirty="0" smtClean="0">
                <a:solidFill>
                  <a:srgbClr val="002060"/>
                </a:solidFill>
                <a:ea typeface="DFKai-SB" pitchFamily="65" charset="-120"/>
              </a:rPr>
            </a:br>
            <a:r>
              <a:rPr lang="zh-TW" altLang="en-US" sz="8000" dirty="0" smtClean="0">
                <a:solidFill>
                  <a:srgbClr val="002060"/>
                </a:solidFill>
                <a:ea typeface="DFKai-SB" pitchFamily="65" charset="-120"/>
              </a:rPr>
              <a:t>祝 禱</a:t>
            </a:r>
            <a:br>
              <a:rPr lang="zh-TW" altLang="en-US" sz="8000" dirty="0" smtClean="0">
                <a:solidFill>
                  <a:srgbClr val="002060"/>
                </a:solidFill>
                <a:ea typeface="DFKai-SB" pitchFamily="65" charset="-120"/>
              </a:rPr>
            </a:br>
            <a:r>
              <a:rPr lang="zh-TW" altLang="en-US" sz="2000" b="1" dirty="0" smtClean="0">
                <a:solidFill>
                  <a:srgbClr val="002060"/>
                </a:solidFill>
                <a:ea typeface="DFKai-SB" pitchFamily="65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ea typeface="DFKai-SB" pitchFamily="65" charset="-120"/>
              </a:rPr>
            </a:br>
            <a:r>
              <a:rPr lang="zh-TW" altLang="en-US" dirty="0" smtClean="0">
                <a:solidFill>
                  <a:srgbClr val="002060"/>
                </a:solidFill>
                <a:ea typeface="DFKai-SB" pitchFamily="65" charset="-120"/>
              </a:rPr>
              <a:t>阿們頌</a:t>
            </a:r>
            <a:br>
              <a:rPr lang="zh-TW" altLang="en-US" dirty="0" smtClean="0">
                <a:solidFill>
                  <a:srgbClr val="002060"/>
                </a:solidFill>
                <a:ea typeface="DFKai-SB" pitchFamily="65" charset="-120"/>
              </a:rPr>
            </a:br>
            <a:r>
              <a:rPr lang="zh-TW" altLang="en-US" dirty="0" smtClean="0">
                <a:solidFill>
                  <a:srgbClr val="002060"/>
                </a:solidFill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rgbClr val="002060"/>
                </a:solidFill>
                <a:ea typeface="DFKai-SB" pitchFamily="65" charset="-120"/>
              </a:rPr>
            </a:br>
            <a:endParaRPr lang="zh-TW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65617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7533"/>
            <a:ext cx="9169400" cy="6877050"/>
          </a:xfrm>
          <a:prstGeom prst="rect">
            <a:avLst/>
          </a:prstGeom>
        </p:spPr>
      </p:pic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7772400" cy="1524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u="sng" spc="-300" dirty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u="sng" spc="-300" dirty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6000" u="sng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本</a:t>
            </a:r>
            <a:r>
              <a:rPr lang="zh-TW" altLang="en-US" sz="6000" u="sng" spc="-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週金</a:t>
            </a:r>
            <a:r>
              <a:rPr lang="zh-TW" altLang="en-US" sz="6000" u="sng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句</a:t>
            </a:r>
            <a:r>
              <a:rPr lang="en-US" altLang="zh-TW" sz="4800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000" spc="-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腓立比</a:t>
            </a:r>
            <a:r>
              <a:rPr lang="zh-TW" altLang="en-US" sz="4000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書 </a:t>
            </a:r>
            <a:r>
              <a:rPr lang="en-US" altLang="zh-TW" sz="4000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4:13</a:t>
            </a:r>
            <a:endParaRPr lang="en-US" altLang="zh-TW" sz="4000" spc="-3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45775"/>
            <a:ext cx="6781800" cy="24314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踮佇賞賜我氣力的，我事事攏會。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(</a:t>
            </a:r>
            <a:r>
              <a:rPr kumimoji="0"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台漢本</a:t>
            </a:r>
            <a:r>
              <a:rPr kumimoji="0"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)</a:t>
            </a:r>
            <a:endParaRPr kumimoji="0" lang="zh-TW" alt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8917832"/>
      </p:ext>
    </p:extLst>
  </p:cSld>
  <p:clrMapOvr>
    <a:masterClrMapping/>
  </p:clrMapOvr>
  <p:transition spd="slow" advTm="34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371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rgbClr val="002A7E"/>
                </a:solidFill>
                <a:latin typeface="DFKai-SB" pitchFamily="65" charset="-120"/>
                <a:ea typeface="DFKai-SB" pitchFamily="65" charset="-120"/>
              </a:rPr>
              <a:t>宣召</a:t>
            </a:r>
            <a:endParaRPr lang="en-US" sz="8800" dirty="0">
              <a:solidFill>
                <a:srgbClr val="002A7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86022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7337" y="1295400"/>
            <a:ext cx="8569325" cy="3810000"/>
          </a:xfrm>
          <a:noFill/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zh-TW" altLang="en-US" sz="5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聖詩</a:t>
            </a:r>
            <a:r>
              <a:rPr lang="en-US" altLang="zh-TW" sz="5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第</a:t>
            </a:r>
            <a:r>
              <a:rPr lang="en-US" altLang="zh-TW" sz="5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61</a:t>
            </a:r>
            <a: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首</a:t>
            </a:r>
            <a:b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聖父上帝站天頂</a:t>
            </a:r>
            <a:endParaRPr lang="zh-TW" altLang="en-US" sz="5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5112940"/>
      </p:ext>
    </p:extLst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018213"/>
            <a:ext cx="8069262" cy="836612"/>
          </a:xfrm>
        </p:spPr>
        <p:txBody>
          <a:bodyPr/>
          <a:lstStyle/>
          <a:p>
            <a:pPr algn="ctr" eaLnBrk="1" hangingPunct="1"/>
            <a:r>
              <a:rPr lang="en-US" altLang="zh-TW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61 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聖父上帝站天頂</a:t>
            </a:r>
            <a:r>
              <a:rPr lang="en-US" altLang="zh-TW" sz="2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(1/3)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60350"/>
            <a:ext cx="8027987" cy="5905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聖父上帝站天頂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管理宇宙出命令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人類歷史常改變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阮的生活快變遷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一代過了閣一代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主做阮徛起所在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29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018213"/>
            <a:ext cx="8069262" cy="836612"/>
          </a:xfrm>
        </p:spPr>
        <p:txBody>
          <a:bodyPr/>
          <a:lstStyle/>
          <a:p>
            <a:pPr algn="ctr" eaLnBrk="1" hangingPunct="1"/>
            <a:r>
              <a:rPr lang="en-US" altLang="zh-TW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61 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聖父上帝站天頂</a:t>
            </a:r>
            <a:r>
              <a:rPr lang="en-US" altLang="zh-TW" sz="2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(2/3)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60350"/>
            <a:ext cx="8027987" cy="5905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國家興旺及衰微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在佇天父聖旨意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世間榮華與富貴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若準草木暫</a:t>
            </a: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時美</a:t>
            </a:r>
            <a:r>
              <a:rPr lang="en-US" altLang="zh-TW" sz="5400" dirty="0" smtClean="0">
                <a:effectLst/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媠</a:t>
            </a:r>
            <a:r>
              <a:rPr lang="en-US" altLang="zh-TW" sz="5400" dirty="0" smtClean="0">
                <a:effectLst/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上帝做萬民天父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永遠不變到萬世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61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018213"/>
            <a:ext cx="8069262" cy="836612"/>
          </a:xfrm>
        </p:spPr>
        <p:txBody>
          <a:bodyPr/>
          <a:lstStyle/>
          <a:p>
            <a:pPr algn="ctr" eaLnBrk="1" hangingPunct="1"/>
            <a:r>
              <a:rPr lang="en-US" altLang="zh-TW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61 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聖父上帝站天頂</a:t>
            </a:r>
            <a:r>
              <a:rPr lang="en-US" altLang="zh-TW" sz="2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(3/3)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60350"/>
            <a:ext cx="8027987" cy="5905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求主賞賜阮智識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以及聖神大能力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願獻一切歸佇主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成做聖潔的器具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永遠不變主上帝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阮愛站佇祢翼下</a:t>
            </a:r>
            <a:endParaRPr lang="en-US" altLang="zh-TW" sz="54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5400" dirty="0" smtClean="0">
                <a:effectLst/>
                <a:latin typeface="標楷體" pitchFamily="65" charset="-120"/>
                <a:ea typeface="標楷體" pitchFamily="65" charset="-120"/>
              </a:rPr>
              <a:t>							</a:t>
            </a:r>
            <a:r>
              <a:rPr lang="zh-TW" altLang="en-US" sz="5400" b="1" dirty="0" smtClean="0">
                <a:solidFill>
                  <a:srgbClr val="FFFF00"/>
                </a:solidFill>
                <a:effectLst/>
                <a:latin typeface="標楷體" pitchFamily="65" charset="-120"/>
                <a:ea typeface="標楷體" pitchFamily="65" charset="-120"/>
              </a:rPr>
              <a:t>阿們</a:t>
            </a:r>
          </a:p>
        </p:txBody>
      </p:sp>
    </p:spTree>
    <p:extLst>
      <p:ext uri="{BB962C8B-B14F-4D97-AF65-F5344CB8AC3E}">
        <p14:creationId xmlns:p14="http://schemas.microsoft.com/office/powerpoint/2010/main" val="10056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1196975"/>
            <a:ext cx="4968875" cy="3744913"/>
          </a:xfrm>
        </p:spPr>
        <p:txBody>
          <a:bodyPr/>
          <a:lstStyle/>
          <a:p>
            <a:pPr eaLnBrk="1" hangingPunct="1"/>
            <a:r>
              <a:rPr lang="zh-TW" altLang="en-US" sz="4800" b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認罪</a:t>
            </a:r>
            <a:r>
              <a:rPr lang="zh-TW" altLang="en-US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800" b="1" i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000" b="1" i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默禱中向主認罪</a:t>
            </a:r>
            <a:r>
              <a:rPr lang="en-US" altLang="zh-TW" sz="4000" b="1" i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en-US" altLang="zh-TW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</a:br>
            <a:endParaRPr lang="en-US" altLang="zh-TW" sz="4800" b="1" dirty="0" smtClean="0">
              <a:solidFill>
                <a:srgbClr val="0000FF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ransition spd="slow" advTm="34991"/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0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預設簡報設計">
  <a:themeElements>
    <a:clrScheme name="預設簡報設計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預設簡報設計">
  <a:themeElements>
    <a:clrScheme name="5_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5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yla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0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0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31355</TotalTime>
  <Words>1222</Words>
  <Application>Microsoft Office PowerPoint</Application>
  <PresentationFormat>On-screen Show (4:3)</PresentationFormat>
  <Paragraphs>182</Paragraphs>
  <Slides>39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39</vt:i4>
      </vt:variant>
    </vt:vector>
  </HeadingPairs>
  <TitlesOfParts>
    <vt:vector size="64" baseType="lpstr">
      <vt:lpstr>預設簡報設計</vt:lpstr>
      <vt:lpstr>1_Office Theme</vt:lpstr>
      <vt:lpstr>5_預設簡報設計</vt:lpstr>
      <vt:lpstr>2_預設簡報設計</vt:lpstr>
      <vt:lpstr>3_Default Design</vt:lpstr>
      <vt:lpstr>Office 佈景主題</vt:lpstr>
      <vt:lpstr>Mylar</vt:lpstr>
      <vt:lpstr>20_預設簡報設計</vt:lpstr>
      <vt:lpstr>9_預設簡報設計</vt:lpstr>
      <vt:lpstr>6_預設簡報設計</vt:lpstr>
      <vt:lpstr>1_Beam</vt:lpstr>
      <vt:lpstr>Opulent</vt:lpstr>
      <vt:lpstr>3_預設簡報設計</vt:lpstr>
      <vt:lpstr>Beam</vt:lpstr>
      <vt:lpstr>2_Office Theme</vt:lpstr>
      <vt:lpstr>3_Office Theme</vt:lpstr>
      <vt:lpstr>7_預設簡報設計</vt:lpstr>
      <vt:lpstr>Azure</vt:lpstr>
      <vt:lpstr>21_預設簡報設計</vt:lpstr>
      <vt:lpstr>1_預設簡報設計</vt:lpstr>
      <vt:lpstr>6_Office Theme</vt:lpstr>
      <vt:lpstr>7_Office Theme</vt:lpstr>
      <vt:lpstr>8_Office Theme</vt:lpstr>
      <vt:lpstr>9_Office Theme</vt:lpstr>
      <vt:lpstr>10_Office Theme</vt:lpstr>
      <vt:lpstr>祈　禱</vt:lpstr>
      <vt:lpstr>歡迎您來到 柑縣台灣基督長老教會  同心建造 人人傳道   請肅靜,預備心來敬拜上帝  請關掉您的手機,傳呼器…</vt:lpstr>
      <vt:lpstr>靜候上帝</vt:lpstr>
      <vt:lpstr> </vt:lpstr>
      <vt:lpstr>聖詩  第61首 聖父上帝站天頂</vt:lpstr>
      <vt:lpstr>61 聖父上帝站天頂(1/3)</vt:lpstr>
      <vt:lpstr>61 聖父上帝站天頂(2/3)</vt:lpstr>
      <vt:lpstr>61 聖父上帝站天頂(3/3)</vt:lpstr>
      <vt:lpstr>認罪  (默禱中向主認罪) </vt:lpstr>
      <vt:lpstr>保證  (聖經保證的話)</vt:lpstr>
      <vt:lpstr>榮光歸聖父上帝</vt:lpstr>
      <vt:lpstr>啟應文</vt:lpstr>
      <vt:lpstr>啟應文25(1/3)    </vt:lpstr>
      <vt:lpstr>啟應文25(2/3)    </vt:lpstr>
      <vt:lpstr>啟應文25(3/3)    </vt:lpstr>
      <vt:lpstr>祈禱   司會領禱後 會眾同誦主禱文</vt:lpstr>
      <vt:lpstr>阮佇天裡的父;願祢的名聖. 祢的國臨到;祢的旨意得成, 佇地裡親像佇天裡. 阮的日食,今仔日互阮. 赦免阮的辜負, 親像阮亦有赦免辜負阮的人. 莫得導阮入佇試;著救阮脫離 彼個歹的.因為國,權能, 榮光攏是祢所有,代代無盡. 阿們</vt:lpstr>
      <vt:lpstr>主聽阮祈禱 主聽阮祈禱 主聽阮祈禱 賞賜阮平安 阿們！</vt:lpstr>
      <vt:lpstr>聖詩  第452首 上帝疼痛怎能許大</vt:lpstr>
      <vt:lpstr>452 上帝愛疼怎能許大 (1/4)</vt:lpstr>
      <vt:lpstr>452 上帝愛疼怎能許大 (2/4)</vt:lpstr>
      <vt:lpstr>452 上帝愛疼怎能許大 (3/4)</vt:lpstr>
      <vt:lpstr>452 上帝愛疼怎能許大 (4/4)</vt:lpstr>
      <vt:lpstr>聖經</vt:lpstr>
      <vt:lpstr>聖歌隊 獻詩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雨中唱歌</vt:lpstr>
      <vt:lpstr>假如 (若しも)</vt:lpstr>
      <vt:lpstr>奉獻  奉獻是教會會員與基督徒的本份</vt:lpstr>
      <vt:lpstr>奉獻感謝  我的錢銀獻給祢 用出攏趁祢旨意 我的才情祢賞賜 甘願還祢做器具 阿們！</vt:lpstr>
      <vt:lpstr> 歡迎/肢体關懷  報告通知  聖工與肢體代禱 </vt:lpstr>
      <vt:lpstr>頌榮  第513首 願主賜福保護你 </vt:lpstr>
      <vt:lpstr>願主賜福保護你 願上帝的榮光遍照你 亦用慈悲款待你 願耶和華常常看顧你 賞賜你平安                  阿們                           </vt:lpstr>
      <vt:lpstr> 祝 禱  阿們頌  </vt:lpstr>
      <vt:lpstr>     本週金句 腓立比書 4:13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3512</cp:revision>
  <dcterms:created xsi:type="dcterms:W3CDTF">2005-02-27T07:43:32Z</dcterms:created>
  <dcterms:modified xsi:type="dcterms:W3CDTF">2013-07-07T02:09:02Z</dcterms:modified>
</cp:coreProperties>
</file>