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98255" r:id="rId1"/>
    <p:sldMasterId id="2147501409" r:id="rId2"/>
  </p:sldMasterIdLst>
  <p:notesMasterIdLst>
    <p:notesMasterId r:id="rId6"/>
  </p:notesMasterIdLst>
  <p:handoutMasterIdLst>
    <p:handoutMasterId r:id="rId7"/>
  </p:handoutMasterIdLst>
  <p:sldIdLst>
    <p:sldId id="3661" r:id="rId3"/>
    <p:sldId id="4346" r:id="rId4"/>
    <p:sldId id="4347" r:id="rId5"/>
  </p:sldIdLst>
  <p:sldSz cx="9144000" cy="6858000" type="screen4x3"/>
  <p:notesSz cx="7077075" cy="9051925"/>
  <p:kinsoku lang="zh-CN" invalStChars="!),.:;?]}、。—ˇ¨〃々～‖…’”〕〉》」』〗】∶！＂＇），．：；？］｀｜｝·" invalEndChars="([{‘“〔〈《「『〖【（［｛．·"/>
  <p:defaultTextStyle>
    <a:defPPr>
      <a:defRPr lang="zh-TW"/>
    </a:defPPr>
    <a:lvl1pPr algn="l" rtl="0" fontAlgn="base">
      <a:spcBef>
        <a:spcPct val="0"/>
      </a:spcBef>
      <a:spcAft>
        <a:spcPct val="0"/>
      </a:spcAft>
      <a:defRPr kumimoji="1" sz="6000" kern="1200">
        <a:solidFill>
          <a:srgbClr val="0000FF"/>
        </a:solidFill>
        <a:latin typeface="全真楷書" pitchFamily="49" charset="-120"/>
        <a:ea typeface="全真楷書" pitchFamily="49" charset="-120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sz="6000" kern="1200">
        <a:solidFill>
          <a:srgbClr val="0000FF"/>
        </a:solidFill>
        <a:latin typeface="全真楷書" pitchFamily="49" charset="-120"/>
        <a:ea typeface="全真楷書" pitchFamily="49" charset="-120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sz="6000" kern="1200">
        <a:solidFill>
          <a:srgbClr val="0000FF"/>
        </a:solidFill>
        <a:latin typeface="全真楷書" pitchFamily="49" charset="-120"/>
        <a:ea typeface="全真楷書" pitchFamily="49" charset="-120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sz="6000" kern="1200">
        <a:solidFill>
          <a:srgbClr val="0000FF"/>
        </a:solidFill>
        <a:latin typeface="全真楷書" pitchFamily="49" charset="-120"/>
        <a:ea typeface="全真楷書" pitchFamily="49" charset="-120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sz="6000" kern="1200">
        <a:solidFill>
          <a:srgbClr val="0000FF"/>
        </a:solidFill>
        <a:latin typeface="全真楷書" pitchFamily="49" charset="-120"/>
        <a:ea typeface="全真楷書" pitchFamily="49" charset="-120"/>
        <a:cs typeface="+mn-cs"/>
      </a:defRPr>
    </a:lvl5pPr>
    <a:lvl6pPr marL="2286000" algn="l" defTabSz="914400" rtl="0" eaLnBrk="1" latinLnBrk="0" hangingPunct="1">
      <a:defRPr kumimoji="1" sz="6000" kern="1200">
        <a:solidFill>
          <a:srgbClr val="0000FF"/>
        </a:solidFill>
        <a:latin typeface="全真楷書" pitchFamily="49" charset="-120"/>
        <a:ea typeface="全真楷書" pitchFamily="49" charset="-120"/>
        <a:cs typeface="+mn-cs"/>
      </a:defRPr>
    </a:lvl6pPr>
    <a:lvl7pPr marL="2743200" algn="l" defTabSz="914400" rtl="0" eaLnBrk="1" latinLnBrk="0" hangingPunct="1">
      <a:defRPr kumimoji="1" sz="6000" kern="1200">
        <a:solidFill>
          <a:srgbClr val="0000FF"/>
        </a:solidFill>
        <a:latin typeface="全真楷書" pitchFamily="49" charset="-120"/>
        <a:ea typeface="全真楷書" pitchFamily="49" charset="-120"/>
        <a:cs typeface="+mn-cs"/>
      </a:defRPr>
    </a:lvl7pPr>
    <a:lvl8pPr marL="3200400" algn="l" defTabSz="914400" rtl="0" eaLnBrk="1" latinLnBrk="0" hangingPunct="1">
      <a:defRPr kumimoji="1" sz="6000" kern="1200">
        <a:solidFill>
          <a:srgbClr val="0000FF"/>
        </a:solidFill>
        <a:latin typeface="全真楷書" pitchFamily="49" charset="-120"/>
        <a:ea typeface="全真楷書" pitchFamily="49" charset="-120"/>
        <a:cs typeface="+mn-cs"/>
      </a:defRPr>
    </a:lvl8pPr>
    <a:lvl9pPr marL="3657600" algn="l" defTabSz="914400" rtl="0" eaLnBrk="1" latinLnBrk="0" hangingPunct="1">
      <a:defRPr kumimoji="1" sz="6000" kern="1200">
        <a:solidFill>
          <a:srgbClr val="0000FF"/>
        </a:solidFill>
        <a:latin typeface="全真楷書" pitchFamily="49" charset="-120"/>
        <a:ea typeface="全真楷書" pitchFamily="49" charset="-120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714"/>
    <a:srgbClr val="000008"/>
    <a:srgbClr val="030537"/>
    <a:srgbClr val="060309"/>
    <a:srgbClr val="002A7E"/>
    <a:srgbClr val="0000CC"/>
    <a:srgbClr val="FFFF00"/>
    <a:srgbClr val="663300"/>
    <a:srgbClr val="002F8E"/>
    <a:srgbClr val="00030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23142" autoAdjust="0"/>
    <p:restoredTop sz="86290" autoAdjust="0"/>
  </p:normalViewPr>
  <p:slideViewPr>
    <p:cSldViewPr>
      <p:cViewPr>
        <p:scale>
          <a:sx n="50" d="100"/>
          <a:sy n="50" d="100"/>
        </p:scale>
        <p:origin x="-1710" y="-378"/>
      </p:cViewPr>
      <p:guideLst>
        <p:guide orient="horz" pos="2069"/>
        <p:guide pos="2880"/>
      </p:guideLst>
    </p:cSldViewPr>
  </p:slideViewPr>
  <p:outlineViewPr>
    <p:cViewPr>
      <p:scale>
        <a:sx n="25" d="100"/>
        <a:sy n="25" d="100"/>
      </p:scale>
      <p:origin x="0" y="1118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notesViewPr>
    <p:cSldViewPr>
      <p:cViewPr varScale="1">
        <p:scale>
          <a:sx n="80" d="100"/>
          <a:sy n="80" d="100"/>
        </p:scale>
        <p:origin x="-1968" y="-96"/>
      </p:cViewPr>
      <p:guideLst>
        <p:guide orient="horz" pos="2851"/>
        <p:guide pos="2229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3.xml"/><Relationship Id="rId10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32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65463" cy="452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30" tIns="45215" rIns="90430" bIns="45215" numCol="1" anchor="t" anchorCtr="0" compatLnSpc="1">
            <a:prstTxWarp prst="textNoShape">
              <a:avLst/>
            </a:prstTxWarp>
          </a:bodyPr>
          <a:lstStyle>
            <a:lvl1pPr defTabSz="903288">
              <a:defRPr sz="12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  <a:cs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232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11613" y="0"/>
            <a:ext cx="3065462" cy="452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30" tIns="45215" rIns="90430" bIns="45215" numCol="1" anchor="t" anchorCtr="0" compatLnSpc="1">
            <a:prstTxWarp prst="textNoShape">
              <a:avLst/>
            </a:prstTxWarp>
          </a:bodyPr>
          <a:lstStyle>
            <a:lvl1pPr algn="r" defTabSz="903288">
              <a:defRPr sz="12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  <a:cs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2330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599488"/>
            <a:ext cx="3065463" cy="452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30" tIns="45215" rIns="90430" bIns="45215" numCol="1" anchor="b" anchorCtr="0" compatLnSpc="1">
            <a:prstTxWarp prst="textNoShape">
              <a:avLst/>
            </a:prstTxWarp>
          </a:bodyPr>
          <a:lstStyle>
            <a:lvl1pPr defTabSz="903288">
              <a:defRPr sz="12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  <a:cs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233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11613" y="8599488"/>
            <a:ext cx="3065462" cy="452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30" tIns="45215" rIns="90430" bIns="45215" numCol="1" anchor="b" anchorCtr="0" compatLnSpc="1">
            <a:prstTxWarp prst="textNoShape">
              <a:avLst/>
            </a:prstTxWarp>
          </a:bodyPr>
          <a:lstStyle>
            <a:lvl1pPr algn="r" defTabSz="903288">
              <a:defRPr sz="12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  <a:cs typeface="Arial" pitchFamily="34" charset="0"/>
              </a:defRPr>
            </a:lvl1pPr>
          </a:lstStyle>
          <a:p>
            <a:pPr>
              <a:defRPr/>
            </a:pPr>
            <a:fld id="{34A080B2-50C1-4096-AC15-B271E4C989FF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1984211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65463" cy="452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30" tIns="45215" rIns="90430" bIns="45215" numCol="1" anchor="t" anchorCtr="0" compatLnSpc="1">
            <a:prstTxWarp prst="textNoShape">
              <a:avLst/>
            </a:prstTxWarp>
          </a:bodyPr>
          <a:lstStyle>
            <a:lvl1pPr defTabSz="903288">
              <a:defRPr sz="12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  <a:cs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11613" y="0"/>
            <a:ext cx="3065462" cy="452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30" tIns="45215" rIns="90430" bIns="45215" numCol="1" anchor="t" anchorCtr="0" compatLnSpc="1">
            <a:prstTxWarp prst="textNoShape">
              <a:avLst/>
            </a:prstTxWarp>
          </a:bodyPr>
          <a:lstStyle>
            <a:lvl1pPr algn="r" defTabSz="903288">
              <a:defRPr sz="12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  <a:cs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7101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74763" y="677863"/>
            <a:ext cx="4529137" cy="339566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44563" y="4298950"/>
            <a:ext cx="5187950" cy="4075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30" tIns="45215" rIns="90430" bIns="4521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noProof="0" smtClean="0"/>
              <a:t>按一下以編輯母片</a:t>
            </a:r>
          </a:p>
          <a:p>
            <a:pPr lvl="1"/>
            <a:r>
              <a:rPr lang="zh-TW" altLang="en-US" noProof="0" smtClean="0"/>
              <a:t>第二層</a:t>
            </a:r>
          </a:p>
          <a:p>
            <a:pPr lvl="2"/>
            <a:r>
              <a:rPr lang="zh-TW" altLang="en-US" noProof="0" smtClean="0"/>
              <a:t>第三層</a:t>
            </a:r>
          </a:p>
          <a:p>
            <a:pPr lvl="3"/>
            <a:r>
              <a:rPr lang="zh-TW" altLang="en-US" noProof="0" smtClean="0"/>
              <a:t>第四層</a:t>
            </a:r>
          </a:p>
          <a:p>
            <a:pPr lvl="4"/>
            <a:r>
              <a:rPr lang="zh-TW" altLang="en-US" noProof="0" smtClean="0"/>
              <a:t>第五層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599488"/>
            <a:ext cx="3065463" cy="452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30" tIns="45215" rIns="90430" bIns="45215" numCol="1" anchor="b" anchorCtr="0" compatLnSpc="1">
            <a:prstTxWarp prst="textNoShape">
              <a:avLst/>
            </a:prstTxWarp>
          </a:bodyPr>
          <a:lstStyle>
            <a:lvl1pPr defTabSz="903288">
              <a:defRPr sz="12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  <a:cs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11613" y="8599488"/>
            <a:ext cx="3065462" cy="452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30" tIns="45215" rIns="90430" bIns="45215" numCol="1" anchor="b" anchorCtr="0" compatLnSpc="1">
            <a:prstTxWarp prst="textNoShape">
              <a:avLst/>
            </a:prstTxWarp>
          </a:bodyPr>
          <a:lstStyle>
            <a:lvl1pPr algn="r" defTabSz="903288">
              <a:defRPr sz="12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  <a:cs typeface="Arial" pitchFamily="34" charset="0"/>
              </a:defRPr>
            </a:lvl1pPr>
          </a:lstStyle>
          <a:p>
            <a:pPr>
              <a:defRPr/>
            </a:pPr>
            <a:fld id="{11743F91-4E02-475F-8708-50C1A7004BED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89582740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643EF7-184F-4E2D-99F8-2AA380C85847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2013/7/14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C1A3C0-B0BD-4980-8E88-1845463BE255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00246241"/>
      </p:ext>
    </p:extLst>
  </p:cSld>
  <p:clrMapOvr>
    <a:masterClrMapping/>
  </p:clrMapOvr>
  <p:transition spd="slow" advTm="34991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643EF7-184F-4E2D-99F8-2AA380C85847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2013/7/14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C1A3C0-B0BD-4980-8E88-1845463BE255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3963982"/>
      </p:ext>
    </p:extLst>
  </p:cSld>
  <p:clrMapOvr>
    <a:masterClrMapping/>
  </p:clrMapOvr>
  <p:transition spd="slow" advTm="34991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643EF7-184F-4E2D-99F8-2AA380C85847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2013/7/14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C1A3C0-B0BD-4980-8E88-1845463BE255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4997013"/>
      </p:ext>
    </p:extLst>
  </p:cSld>
  <p:clrMapOvr>
    <a:masterClrMapping/>
  </p:clrMapOvr>
  <p:transition spd="slow" advTm="34991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781583-E3A8-434D-A0E0-070DC968A69D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7/14/2013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BE1F08-8EF1-4DFD-835E-6ADA23BE860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472163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781583-E3A8-434D-A0E0-070DC968A69D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7/14/2013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BE1F08-8EF1-4DFD-835E-6ADA23BE860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04664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781583-E3A8-434D-A0E0-070DC968A69D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7/14/2013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BE1F08-8EF1-4DFD-835E-6ADA23BE860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3871570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781583-E3A8-434D-A0E0-070DC968A69D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7/14/2013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BE1F08-8EF1-4DFD-835E-6ADA23BE860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0243242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781583-E3A8-434D-A0E0-070DC968A69D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7/14/2013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BE1F08-8EF1-4DFD-835E-6ADA23BE860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542005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781583-E3A8-434D-A0E0-070DC968A69D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7/14/2013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BE1F08-8EF1-4DFD-835E-6ADA23BE860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8212659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781583-E3A8-434D-A0E0-070DC968A69D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7/14/2013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BE1F08-8EF1-4DFD-835E-6ADA23BE860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9595390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781583-E3A8-434D-A0E0-070DC968A69D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7/14/2013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BE1F08-8EF1-4DFD-835E-6ADA23BE860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96309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643EF7-184F-4E2D-99F8-2AA380C85847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2013/7/14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C1A3C0-B0BD-4980-8E88-1845463BE255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87788723"/>
      </p:ext>
    </p:extLst>
  </p:cSld>
  <p:clrMapOvr>
    <a:masterClrMapping/>
  </p:clrMapOvr>
  <p:transition spd="slow" advTm="34991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781583-E3A8-434D-A0E0-070DC968A69D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7/14/2013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BE1F08-8EF1-4DFD-835E-6ADA23BE860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714802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781583-E3A8-434D-A0E0-070DC968A69D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7/14/2013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BE1F08-8EF1-4DFD-835E-6ADA23BE860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780942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781583-E3A8-434D-A0E0-070DC968A69D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7/14/2013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BE1F08-8EF1-4DFD-835E-6ADA23BE860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39930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643EF7-184F-4E2D-99F8-2AA380C85847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2013/7/14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C1A3C0-B0BD-4980-8E88-1845463BE255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3276339"/>
      </p:ext>
    </p:extLst>
  </p:cSld>
  <p:clrMapOvr>
    <a:masterClrMapping/>
  </p:clrMapOvr>
  <p:transition spd="slow" advTm="3499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643EF7-184F-4E2D-99F8-2AA380C85847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2013/7/14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C1A3C0-B0BD-4980-8E88-1845463BE255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37541565"/>
      </p:ext>
    </p:extLst>
  </p:cSld>
  <p:clrMapOvr>
    <a:masterClrMapping/>
  </p:clrMapOvr>
  <p:transition spd="slow" advTm="3499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643EF7-184F-4E2D-99F8-2AA380C85847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2013/7/14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C1A3C0-B0BD-4980-8E88-1845463BE255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32289119"/>
      </p:ext>
    </p:extLst>
  </p:cSld>
  <p:clrMapOvr>
    <a:masterClrMapping/>
  </p:clrMapOvr>
  <p:transition spd="slow" advTm="3499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643EF7-184F-4E2D-99F8-2AA380C85847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2013/7/14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C1A3C0-B0BD-4980-8E88-1845463BE255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24870705"/>
      </p:ext>
    </p:extLst>
  </p:cSld>
  <p:clrMapOvr>
    <a:masterClrMapping/>
  </p:clrMapOvr>
  <p:transition spd="slow" advTm="3499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643EF7-184F-4E2D-99F8-2AA380C85847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2013/7/14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C1A3C0-B0BD-4980-8E88-1845463BE255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75455207"/>
      </p:ext>
    </p:extLst>
  </p:cSld>
  <p:clrMapOvr>
    <a:masterClrMapping/>
  </p:clrMapOvr>
  <p:transition spd="slow" advTm="3499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643EF7-184F-4E2D-99F8-2AA380C85847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2013/7/14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C1A3C0-B0BD-4980-8E88-1845463BE255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768062"/>
      </p:ext>
    </p:extLst>
  </p:cSld>
  <p:clrMapOvr>
    <a:masterClrMapping/>
  </p:clrMapOvr>
  <p:transition spd="slow" advTm="3499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643EF7-184F-4E2D-99F8-2AA380C85847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2013/7/14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C1A3C0-B0BD-4980-8E88-1845463BE255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9135569"/>
      </p:ext>
    </p:extLst>
  </p:cSld>
  <p:clrMapOvr>
    <a:masterClrMapping/>
  </p:clrMapOvr>
  <p:transition spd="slow" advTm="34991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EC643EF7-184F-4E2D-99F8-2AA380C85847}" type="datetimeFigureOut">
              <a:rPr kumimoji="0" lang="zh-TW" altLang="en-US" smtClean="0">
                <a:solidFill>
                  <a:prstClr val="black">
                    <a:tint val="75000"/>
                  </a:prstClr>
                </a:solidFill>
                <a:latin typeface="Calibri"/>
                <a:ea typeface="新細明體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2013/7/14</a:t>
            </a:fld>
            <a:endParaRPr kumimoji="0" lang="zh-TW" altLang="en-US">
              <a:solidFill>
                <a:prstClr val="black">
                  <a:tint val="75000"/>
                </a:prstClr>
              </a:solidFill>
              <a:latin typeface="Calibri"/>
              <a:ea typeface="新細明體"/>
            </a:endParaRPr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endParaRPr kumimoji="0" lang="zh-TW" altLang="en-US">
              <a:solidFill>
                <a:prstClr val="black">
                  <a:tint val="75000"/>
                </a:prstClr>
              </a:solidFill>
              <a:latin typeface="Calibri"/>
              <a:ea typeface="新細明體"/>
            </a:endParaRP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B7C1A3C0-B0BD-4980-8E88-1845463BE255}" type="slidenum">
              <a:rPr kumimoji="0" lang="zh-TW" altLang="en-US" smtClean="0">
                <a:solidFill>
                  <a:prstClr val="black">
                    <a:tint val="75000"/>
                  </a:prstClr>
                </a:solidFill>
                <a:latin typeface="Calibri"/>
                <a:ea typeface="新細明體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kumimoji="0" lang="zh-TW" altLang="en-US">
              <a:solidFill>
                <a:prstClr val="black">
                  <a:tint val="75000"/>
                </a:prstClr>
              </a:solidFill>
              <a:latin typeface="Calibri"/>
              <a:ea typeface="新細明體"/>
            </a:endParaRPr>
          </a:p>
        </p:txBody>
      </p:sp>
    </p:spTree>
    <p:extLst>
      <p:ext uri="{BB962C8B-B14F-4D97-AF65-F5344CB8AC3E}">
        <p14:creationId xmlns:p14="http://schemas.microsoft.com/office/powerpoint/2010/main" val="16502039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98256" r:id="rId1"/>
    <p:sldLayoutId id="2147498257" r:id="rId2"/>
    <p:sldLayoutId id="2147498258" r:id="rId3"/>
    <p:sldLayoutId id="2147498259" r:id="rId4"/>
    <p:sldLayoutId id="2147498260" r:id="rId5"/>
    <p:sldLayoutId id="2147498261" r:id="rId6"/>
    <p:sldLayoutId id="2147498262" r:id="rId7"/>
    <p:sldLayoutId id="2147498263" r:id="rId8"/>
    <p:sldLayoutId id="2147498264" r:id="rId9"/>
    <p:sldLayoutId id="2147498265" r:id="rId10"/>
    <p:sldLayoutId id="2147498266" r:id="rId11"/>
  </p:sldLayoutIdLst>
  <p:transition spd="slow" advTm="34991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2A781583-E3A8-434D-A0E0-070DC968A69D}" type="datetimeFigureOut">
              <a:rPr kumimoji="0" lang="en-US" smtClean="0">
                <a:solidFill>
                  <a:prstClr val="black">
                    <a:tint val="75000"/>
                  </a:prstClr>
                </a:solidFill>
                <a:latin typeface="Calibri"/>
                <a:ea typeface="+mn-ea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7/14/2013</a:t>
            </a:fld>
            <a:endParaRPr kumimoji="0" lang="en-US">
              <a:solidFill>
                <a:prstClr val="black">
                  <a:tint val="75000"/>
                </a:prstClr>
              </a:solidFill>
              <a:latin typeface="Calibri"/>
              <a:ea typeface="+mn-ea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endParaRPr kumimoji="0" lang="en-US">
              <a:solidFill>
                <a:prstClr val="black">
                  <a:tint val="75000"/>
                </a:prstClr>
              </a:solidFill>
              <a:latin typeface="Calibri"/>
              <a:ea typeface="+mn-ea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1BBE1F08-8EF1-4DFD-835E-6ADA23BE8600}" type="slidenum">
              <a:rPr kumimoji="0" lang="en-US" smtClean="0">
                <a:solidFill>
                  <a:prstClr val="black">
                    <a:tint val="75000"/>
                  </a:prstClr>
                </a:solidFill>
                <a:latin typeface="Calibri"/>
                <a:ea typeface="+mn-ea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kumimoji="0" lang="en-US">
              <a:solidFill>
                <a:prstClr val="black">
                  <a:tint val="75000"/>
                </a:prstClr>
              </a:solidFill>
              <a:latin typeface="Calibri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14258156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501410" r:id="rId1"/>
    <p:sldLayoutId id="2147501411" r:id="rId2"/>
    <p:sldLayoutId id="2147501412" r:id="rId3"/>
    <p:sldLayoutId id="2147501413" r:id="rId4"/>
    <p:sldLayoutId id="2147501414" r:id="rId5"/>
    <p:sldLayoutId id="2147501415" r:id="rId6"/>
    <p:sldLayoutId id="2147501416" r:id="rId7"/>
    <p:sldLayoutId id="2147501417" r:id="rId8"/>
    <p:sldLayoutId id="2147501418" r:id="rId9"/>
    <p:sldLayoutId id="2147501419" r:id="rId10"/>
    <p:sldLayoutId id="2147501420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黃清源\Documents\stockxpertcom_id5141341_jpg_71d3f2db89c4d86cba9f3ac53057c30d6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51203"/>
            <a:ext cx="9144000" cy="68691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1" y="274638"/>
            <a:ext cx="9108963" cy="1143000"/>
          </a:xfrm>
        </p:spPr>
        <p:txBody>
          <a:bodyPr>
            <a:normAutofit/>
          </a:bodyPr>
          <a:lstStyle/>
          <a:p>
            <a:r>
              <a:rPr lang="zh-TW" altLang="en-US" sz="6000" dirty="0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  <a:t>聖經</a:t>
            </a:r>
            <a:endParaRPr lang="en-US" sz="6000" dirty="0">
              <a:solidFill>
                <a:srgbClr val="FFFF00"/>
              </a:solidFill>
              <a:latin typeface="DFKai-SB" pitchFamily="65" charset="-120"/>
              <a:ea typeface="DFKai-SB" pitchFamily="65" charset="-12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0" y="1600200"/>
            <a:ext cx="9144000" cy="1783164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zh-TW" altLang="en-US" sz="4800" dirty="0" smtClean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歴代志上 </a:t>
            </a:r>
            <a:r>
              <a:rPr lang="en-US" altLang="zh-TW" sz="4800" dirty="0" smtClean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4:9</a:t>
            </a:r>
            <a:r>
              <a:rPr lang="en-US" altLang="zh-TW" sz="3200" dirty="0" smtClean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〜</a:t>
            </a:r>
            <a:r>
              <a:rPr lang="en-US" altLang="zh-TW" sz="4800" dirty="0" smtClean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10</a:t>
            </a:r>
          </a:p>
          <a:p>
            <a:pPr marL="0" indent="0" algn="ctr">
              <a:buNone/>
            </a:pPr>
            <a:r>
              <a:rPr lang="en-US" altLang="zh-TW" sz="3600" dirty="0" smtClean="0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  <a:t>(</a:t>
            </a:r>
            <a:r>
              <a:rPr lang="zh-TW" altLang="en-US" sz="3600" dirty="0" smtClean="0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  <a:t>舊約 台</a:t>
            </a:r>
            <a:r>
              <a:rPr lang="en-US" altLang="zh-TW" sz="3600" dirty="0" smtClean="0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  <a:t>433</a:t>
            </a:r>
            <a:r>
              <a:rPr lang="zh-TW" altLang="en-US" sz="3600" dirty="0" smtClean="0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  <a:t>頁</a:t>
            </a:r>
            <a:r>
              <a:rPr lang="zh-TW" altLang="en-US" sz="3600" dirty="0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  <a:t>，</a:t>
            </a:r>
            <a:r>
              <a:rPr lang="zh-TW" altLang="en-US" sz="3600" dirty="0" smtClean="0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  <a:t>漢</a:t>
            </a:r>
            <a:r>
              <a:rPr lang="en-US" altLang="zh-TW" sz="3600" dirty="0" smtClean="0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  <a:t>501</a:t>
            </a:r>
            <a:r>
              <a:rPr lang="zh-TW" altLang="en-US" sz="3600" dirty="0" smtClean="0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  <a:t>頁</a:t>
            </a:r>
            <a:r>
              <a:rPr lang="en-US" altLang="zh-TW" sz="3600" dirty="0" smtClean="0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  <a:t>)</a:t>
            </a:r>
            <a:br>
              <a:rPr lang="en-US" altLang="zh-TW" sz="3600" dirty="0" smtClean="0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</a:br>
            <a:r>
              <a:rPr lang="en-US" altLang="zh-TW" sz="3200" dirty="0" smtClean="0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  <a:t> </a:t>
            </a:r>
            <a:endParaRPr lang="en-US" dirty="0">
              <a:solidFill>
                <a:srgbClr val="FFFF00"/>
              </a:solidFill>
              <a:latin typeface="DFKai-SB" pitchFamily="65" charset="-120"/>
              <a:ea typeface="DFKai-SB" pitchFamily="65" charset="-12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0" y="3276601"/>
            <a:ext cx="9108962" cy="14478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3600" dirty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司會：這是上帝的話</a:t>
            </a:r>
            <a:br>
              <a:rPr lang="zh-TW" altLang="en-US" sz="3600" dirty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</a:br>
            <a:r>
              <a:rPr lang="zh-TW" altLang="en-US" sz="3600" dirty="0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  <a:t>會眾：感謝上帝</a:t>
            </a:r>
            <a:endParaRPr lang="en-US" sz="3600" dirty="0">
              <a:solidFill>
                <a:srgbClr val="FFFF00"/>
              </a:solidFill>
              <a:latin typeface="DFKai-SB" pitchFamily="65" charset="-12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189789662"/>
      </p:ext>
    </p:extLst>
  </p:cSld>
  <p:clrMapOvr>
    <a:masterClrMapping/>
  </p:clrMapOvr>
  <p:transition spd="slow" advTm="34991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352800" y="1600200"/>
            <a:ext cx="5791200" cy="1470025"/>
          </a:xfrm>
        </p:spPr>
        <p:txBody>
          <a:bodyPr>
            <a:normAutofit/>
          </a:bodyPr>
          <a:lstStyle/>
          <a:p>
            <a:r>
              <a:rPr lang="zh-TW" altLang="en-US" sz="5400" u="sng" dirty="0" smtClean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雅比斯</a:t>
            </a:r>
            <a:r>
              <a:rPr lang="zh-TW" altLang="en-US" sz="5400" dirty="0" smtClean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的祈禱</a:t>
            </a:r>
            <a:endParaRPr lang="en-US" sz="5400" dirty="0">
              <a:solidFill>
                <a:schemeClr val="bg1"/>
              </a:solidFill>
              <a:latin typeface="DFKai-SB" pitchFamily="65" charset="-120"/>
              <a:ea typeface="DFKai-SB" pitchFamily="65" charset="-12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352800" y="3733800"/>
            <a:ext cx="5791200" cy="1752600"/>
          </a:xfrm>
        </p:spPr>
        <p:txBody>
          <a:bodyPr>
            <a:normAutofit/>
          </a:bodyPr>
          <a:lstStyle/>
          <a:p>
            <a:r>
              <a:rPr lang="zh-TW" altLang="en-US" sz="4000" dirty="0" smtClean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陳端騰 牧師</a:t>
            </a:r>
            <a:endParaRPr lang="en-US" sz="4000" dirty="0">
              <a:solidFill>
                <a:schemeClr val="bg1"/>
              </a:solidFill>
              <a:latin typeface="DFKai-SB" pitchFamily="65" charset="-12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4324574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03258"/>
            <a:ext cx="9484876" cy="7113657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65738" y="381000"/>
            <a:ext cx="81534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zh-TW" altLang="en-US" b="1" dirty="0" smtClean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大綱</a:t>
            </a:r>
            <a:r>
              <a:rPr lang="en-US" altLang="zh-TW" b="1" dirty="0" smtClean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:</a:t>
            </a:r>
            <a:br>
              <a:rPr lang="en-US" altLang="zh-TW" b="1" dirty="0" smtClean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</a:br>
            <a:r>
              <a:rPr lang="zh-TW" altLang="en-US" b="1" dirty="0" smtClean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「</a:t>
            </a:r>
            <a:r>
              <a:rPr lang="zh-TW" altLang="en-US" b="1" u="sng" dirty="0" smtClean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雅比斯</a:t>
            </a:r>
            <a:r>
              <a:rPr lang="zh-TW" altLang="en-US" b="1" dirty="0" smtClean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的祈禱」四項訴求</a:t>
            </a:r>
            <a:endParaRPr lang="en-US" b="1" dirty="0">
              <a:solidFill>
                <a:schemeClr val="bg1"/>
              </a:solidFill>
              <a:latin typeface="DFKai-SB" pitchFamily="65" charset="-120"/>
              <a:ea typeface="DFKai-SB" pitchFamily="65" charset="-12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4880" y="1981200"/>
            <a:ext cx="6446520" cy="914400"/>
          </a:xfrm>
        </p:spPr>
        <p:txBody>
          <a:bodyPr>
            <a:normAutofit/>
          </a:bodyPr>
          <a:lstStyle/>
          <a:p>
            <a:pPr algn="l"/>
            <a:r>
              <a:rPr lang="en-US" altLang="zh-TW" sz="4000" b="1" dirty="0" smtClean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(</a:t>
            </a:r>
            <a:r>
              <a:rPr lang="zh-TW" altLang="en-US" sz="4000" b="1" dirty="0" smtClean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一</a:t>
            </a:r>
            <a:r>
              <a:rPr lang="en-US" altLang="zh-TW" sz="4000" b="1" dirty="0" smtClean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)</a:t>
            </a:r>
            <a:r>
              <a:rPr lang="zh-TW" altLang="en-US" sz="4400" b="1" dirty="0" smtClean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甚願祢賜福我</a:t>
            </a:r>
            <a:endParaRPr lang="en-US" sz="4400" b="1" dirty="0">
              <a:solidFill>
                <a:schemeClr val="bg1"/>
              </a:solidFill>
              <a:latin typeface="DFKai-SB" pitchFamily="65" charset="-120"/>
              <a:ea typeface="DFKai-SB" pitchFamily="65" charset="-12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928255" y="3048000"/>
            <a:ext cx="6019800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kumimoji="0" lang="en-US" altLang="zh-TW" sz="4000" b="1" dirty="0" smtClean="0">
                <a:solidFill>
                  <a:prstClr val="white"/>
                </a:solidFill>
                <a:latin typeface="DFKai-SB" pitchFamily="65" charset="-120"/>
                <a:ea typeface="DFKai-SB" pitchFamily="65" charset="-120"/>
              </a:rPr>
              <a:t>(</a:t>
            </a:r>
            <a:r>
              <a:rPr kumimoji="0" lang="zh-TW" altLang="en-US" sz="4000" b="1" dirty="0" smtClean="0">
                <a:solidFill>
                  <a:prstClr val="white"/>
                </a:solidFill>
                <a:latin typeface="DFKai-SB" pitchFamily="65" charset="-120"/>
                <a:ea typeface="DFKai-SB" pitchFamily="65" charset="-120"/>
              </a:rPr>
              <a:t>二</a:t>
            </a:r>
            <a:r>
              <a:rPr kumimoji="0" lang="en-US" altLang="zh-TW" sz="4000" b="1" dirty="0" smtClean="0">
                <a:solidFill>
                  <a:prstClr val="white"/>
                </a:solidFill>
                <a:latin typeface="DFKai-SB" pitchFamily="65" charset="-120"/>
                <a:ea typeface="DFKai-SB" pitchFamily="65" charset="-120"/>
              </a:rPr>
              <a:t>)</a:t>
            </a:r>
            <a:r>
              <a:rPr kumimoji="0" lang="zh-TW" altLang="en-US" sz="4400" b="1" dirty="0" smtClean="0">
                <a:solidFill>
                  <a:prstClr val="white"/>
                </a:solidFill>
                <a:latin typeface="DFKai-SB" pitchFamily="65" charset="-120"/>
                <a:ea typeface="DFKai-SB" pitchFamily="65" charset="-120"/>
              </a:rPr>
              <a:t>擴張我的境界</a:t>
            </a:r>
            <a:endParaRPr kumimoji="0" lang="en-US" sz="4400" b="1" dirty="0">
              <a:solidFill>
                <a:prstClr val="white"/>
              </a:solidFill>
              <a:latin typeface="DFKai-SB" pitchFamily="65" charset="-120"/>
              <a:ea typeface="DFKai-SB" pitchFamily="65" charset="-12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944880" y="4114800"/>
            <a:ext cx="4876800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kumimoji="0" lang="en-US" altLang="zh-TW" sz="4000" b="1" dirty="0" smtClean="0">
                <a:solidFill>
                  <a:prstClr val="white"/>
                </a:solidFill>
                <a:latin typeface="DFKai-SB" pitchFamily="65" charset="-120"/>
                <a:ea typeface="DFKai-SB" pitchFamily="65" charset="-120"/>
              </a:rPr>
              <a:t>(</a:t>
            </a:r>
            <a:r>
              <a:rPr kumimoji="0" lang="zh-TW" altLang="en-US" sz="4000" b="1" dirty="0" smtClean="0">
                <a:solidFill>
                  <a:prstClr val="white"/>
                </a:solidFill>
                <a:latin typeface="DFKai-SB" pitchFamily="65" charset="-120"/>
                <a:ea typeface="DFKai-SB" pitchFamily="65" charset="-120"/>
              </a:rPr>
              <a:t>三</a:t>
            </a:r>
            <a:r>
              <a:rPr kumimoji="0" lang="en-US" altLang="zh-TW" sz="4000" b="1" dirty="0" smtClean="0">
                <a:solidFill>
                  <a:prstClr val="white"/>
                </a:solidFill>
                <a:latin typeface="DFKai-SB" pitchFamily="65" charset="-120"/>
                <a:ea typeface="DFKai-SB" pitchFamily="65" charset="-120"/>
              </a:rPr>
              <a:t>)</a:t>
            </a:r>
            <a:r>
              <a:rPr kumimoji="0" lang="zh-TW" altLang="en-US" sz="4400" b="1" dirty="0" smtClean="0">
                <a:solidFill>
                  <a:prstClr val="white"/>
                </a:solidFill>
                <a:latin typeface="DFKai-SB" pitchFamily="65" charset="-120"/>
                <a:ea typeface="DFKai-SB" pitchFamily="65" charset="-120"/>
              </a:rPr>
              <a:t>常與我同在</a:t>
            </a:r>
            <a:endParaRPr kumimoji="0" lang="en-US" sz="4400" b="1" dirty="0">
              <a:solidFill>
                <a:prstClr val="white"/>
              </a:solidFill>
              <a:latin typeface="DFKai-SB" pitchFamily="65" charset="-120"/>
              <a:ea typeface="DFKai-SB" pitchFamily="65" charset="-12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982623" y="5054138"/>
            <a:ext cx="5160387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kumimoji="0" lang="en-US" altLang="zh-TW" sz="4000" b="1" dirty="0" smtClean="0">
                <a:solidFill>
                  <a:prstClr val="white"/>
                </a:solidFill>
                <a:latin typeface="DFKai-SB" pitchFamily="65" charset="-120"/>
                <a:ea typeface="DFKai-SB" pitchFamily="65" charset="-120"/>
              </a:rPr>
              <a:t>(</a:t>
            </a:r>
            <a:r>
              <a:rPr kumimoji="0" lang="zh-TW" altLang="en-US" sz="4000" b="1" dirty="0" smtClean="0">
                <a:solidFill>
                  <a:prstClr val="white"/>
                </a:solidFill>
                <a:latin typeface="DFKai-SB" pitchFamily="65" charset="-120"/>
                <a:ea typeface="DFKai-SB" pitchFamily="65" charset="-120"/>
              </a:rPr>
              <a:t>四</a:t>
            </a:r>
            <a:r>
              <a:rPr kumimoji="0" lang="en-US" altLang="zh-TW" sz="4000" b="1" dirty="0" smtClean="0">
                <a:solidFill>
                  <a:prstClr val="white"/>
                </a:solidFill>
                <a:latin typeface="DFKai-SB" pitchFamily="65" charset="-120"/>
                <a:ea typeface="DFKai-SB" pitchFamily="65" charset="-120"/>
              </a:rPr>
              <a:t>)</a:t>
            </a:r>
            <a:r>
              <a:rPr kumimoji="0" lang="zh-TW" altLang="en-US" sz="4400" b="1" dirty="0" smtClean="0">
                <a:solidFill>
                  <a:prstClr val="white"/>
                </a:solidFill>
                <a:latin typeface="DFKai-SB" pitchFamily="65" charset="-120"/>
                <a:ea typeface="DFKai-SB" pitchFamily="65" charset="-120"/>
              </a:rPr>
              <a:t>保佑我不遭患難</a:t>
            </a:r>
            <a:endParaRPr kumimoji="0" lang="en-US" sz="4400" b="1" dirty="0">
              <a:solidFill>
                <a:prstClr val="white"/>
              </a:solidFill>
              <a:latin typeface="DFKai-SB" pitchFamily="65" charset="-12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9947064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  <p:bldP spid="5" grpId="0"/>
      <p:bldP spid="6" grpId="0"/>
    </p:bld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Designs\Lock And Key.pot</Template>
  <TotalTime>31312</TotalTime>
  <Words>77</Words>
  <Application>Microsoft Office PowerPoint</Application>
  <PresentationFormat>On-screen Show (4:3)</PresentationFormat>
  <Paragraphs>11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Office 佈景主題</vt:lpstr>
      <vt:lpstr>Office Theme</vt:lpstr>
      <vt:lpstr>聖經</vt:lpstr>
      <vt:lpstr>雅比斯的祈禱</vt:lpstr>
      <vt:lpstr>大綱: 「雅比斯的祈禱」四項訴求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08/22/2010 FPCOC Sunday Worship</dc:title>
  <dc:creator>tai</dc:creator>
  <cp:lastModifiedBy>Jonathan</cp:lastModifiedBy>
  <cp:revision>3515</cp:revision>
  <dcterms:created xsi:type="dcterms:W3CDTF">2005-02-27T07:43:32Z</dcterms:created>
  <dcterms:modified xsi:type="dcterms:W3CDTF">2013-07-15T04:17:02Z</dcterms:modified>
</cp:coreProperties>
</file>